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5"/>
  </p:sldMasterIdLst>
  <p:notesMasterIdLst>
    <p:notesMasterId r:id="rId38"/>
  </p:notesMasterIdLst>
  <p:handoutMasterIdLst>
    <p:handoutMasterId r:id="rId39"/>
  </p:handoutMasterIdLst>
  <p:sldIdLst>
    <p:sldId id="2143188046" r:id="rId6"/>
    <p:sldId id="2143188019" r:id="rId7"/>
    <p:sldId id="2143188021" r:id="rId8"/>
    <p:sldId id="2143188024" r:id="rId9"/>
    <p:sldId id="2143188035" r:id="rId10"/>
    <p:sldId id="2143188025" r:id="rId11"/>
    <p:sldId id="2143188026" r:id="rId12"/>
    <p:sldId id="2143188023" r:id="rId13"/>
    <p:sldId id="2143188034" r:id="rId14"/>
    <p:sldId id="2143188028" r:id="rId15"/>
    <p:sldId id="2143188037" r:id="rId16"/>
    <p:sldId id="2143188038" r:id="rId17"/>
    <p:sldId id="2143188036" r:id="rId18"/>
    <p:sldId id="2143188029" r:id="rId19"/>
    <p:sldId id="2143188053" r:id="rId20"/>
    <p:sldId id="338" r:id="rId21"/>
    <p:sldId id="2143188047" r:id="rId22"/>
    <p:sldId id="344" r:id="rId23"/>
    <p:sldId id="2143188020" r:id="rId24"/>
    <p:sldId id="2143188050" r:id="rId25"/>
    <p:sldId id="2143188030" r:id="rId26"/>
    <p:sldId id="2143188040" r:id="rId27"/>
    <p:sldId id="2143188041" r:id="rId28"/>
    <p:sldId id="2143188051" r:id="rId29"/>
    <p:sldId id="1546" r:id="rId30"/>
    <p:sldId id="2143188052" r:id="rId31"/>
    <p:sldId id="2143188043" r:id="rId32"/>
    <p:sldId id="2143188042" r:id="rId33"/>
    <p:sldId id="2143188044" r:id="rId34"/>
    <p:sldId id="2143188032" r:id="rId35"/>
    <p:sldId id="2143188033" r:id="rId36"/>
    <p:sldId id="2143188045" r:id="rId37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D6B1FA3-8909-E641-A930-8F6EF43C5463}">
          <p14:sldIdLst>
            <p14:sldId id="2143188046"/>
            <p14:sldId id="2143188019"/>
            <p14:sldId id="2143188021"/>
            <p14:sldId id="2143188024"/>
            <p14:sldId id="2143188035"/>
            <p14:sldId id="2143188025"/>
            <p14:sldId id="2143188026"/>
            <p14:sldId id="2143188023"/>
            <p14:sldId id="2143188034"/>
            <p14:sldId id="2143188028"/>
            <p14:sldId id="2143188037"/>
            <p14:sldId id="2143188038"/>
            <p14:sldId id="2143188036"/>
            <p14:sldId id="2143188029"/>
            <p14:sldId id="2143188053"/>
            <p14:sldId id="338"/>
            <p14:sldId id="2143188047"/>
            <p14:sldId id="344"/>
            <p14:sldId id="2143188020"/>
            <p14:sldId id="2143188050"/>
            <p14:sldId id="2143188030"/>
            <p14:sldId id="2143188040"/>
            <p14:sldId id="2143188041"/>
            <p14:sldId id="2143188051"/>
            <p14:sldId id="1546"/>
            <p14:sldId id="2143188052"/>
            <p14:sldId id="2143188043"/>
            <p14:sldId id="2143188042"/>
            <p14:sldId id="2143188044"/>
            <p14:sldId id="2143188032"/>
            <p14:sldId id="2143188033"/>
            <p14:sldId id="2143188045"/>
          </p14:sldIdLst>
        </p14:section>
        <p14:section name="agenda/sections" id="{E9481008-BBF9-3840-8DBF-04626C7B5956}">
          <p14:sldIdLst/>
        </p14:section>
        <p14:section name="content" id="{AD9F7E21-0D48-DA4D-A6F7-C7BABC1B810E}">
          <p14:sldIdLst/>
        </p14:section>
      </p14:sectionLst>
    </p:ext>
    <p:ext uri="{EFAFB233-063F-42B5-8137-9DF3F51BA10A}">
      <p15:sldGuideLst xmlns:p15="http://schemas.microsoft.com/office/powerpoint/2012/main">
        <p15:guide id="2" pos="15356" userDrawn="1">
          <p15:clr>
            <a:srgbClr val="A4A3A4"/>
          </p15:clr>
        </p15:guide>
        <p15:guide id="3" orient="horz" pos="3489" userDrawn="1">
          <p15:clr>
            <a:srgbClr val="A4A3A4"/>
          </p15:clr>
        </p15:guide>
        <p15:guide id="4" orient="horz" pos="2832" userDrawn="1">
          <p15:clr>
            <a:srgbClr val="A4A3A4"/>
          </p15:clr>
        </p15:guide>
        <p15:guide id="5" orient="horz" pos="5359" userDrawn="1">
          <p15:clr>
            <a:srgbClr val="A4A3A4"/>
          </p15:clr>
        </p15:guide>
        <p15:guide id="6" orient="horz" pos="4666" userDrawn="1">
          <p15:clr>
            <a:srgbClr val="A4A3A4"/>
          </p15:clr>
        </p15:guide>
        <p15:guide id="7" orient="horz" pos="8280" userDrawn="1">
          <p15:clr>
            <a:srgbClr val="A4A3A4"/>
          </p15:clr>
        </p15:guide>
        <p15:guide id="8" userDrawn="1">
          <p15:clr>
            <a:srgbClr val="A4A3A4"/>
          </p15:clr>
        </p15:guide>
        <p15:guide id="9" pos="766" userDrawn="1">
          <p15:clr>
            <a:srgbClr val="A4A3A4"/>
          </p15:clr>
        </p15:guide>
        <p15:guide id="10" pos="145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ie Baalman" initials="LB" lastIdx="4" clrIdx="0">
    <p:extLst>
      <p:ext uri="{19B8F6BF-5375-455C-9EA6-DF929625EA0E}">
        <p15:presenceInfo xmlns:p15="http://schemas.microsoft.com/office/powerpoint/2012/main" userId="S::laurie.baalman@catapultsystems.com::5063e312-3f39-4246-b0dc-a02e4a79ea89" providerId="AD"/>
      </p:ext>
    </p:extLst>
  </p:cmAuthor>
  <p:cmAuthor id="2" name="Admin Reza" initials="AR" lastIdx="1" clrIdx="1">
    <p:extLst>
      <p:ext uri="{19B8F6BF-5375-455C-9EA6-DF929625EA0E}">
        <p15:presenceInfo xmlns:p15="http://schemas.microsoft.com/office/powerpoint/2012/main" userId="Admin Re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A82E"/>
    <a:srgbClr val="261349"/>
    <a:srgbClr val="1D5DC5"/>
    <a:srgbClr val="0C499E"/>
    <a:srgbClr val="01B580"/>
    <a:srgbClr val="7F43A0"/>
    <a:srgbClr val="ED5830"/>
    <a:srgbClr val="E22990"/>
    <a:srgbClr val="17A2F7"/>
    <a:srgbClr val="89C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ECE405-359C-4CA5-A493-F530EA0340F6}" v="2995" dt="2022-02-03T22:58:15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8" autoAdjust="0"/>
    <p:restoredTop sz="92866" autoAdjust="0"/>
  </p:normalViewPr>
  <p:slideViewPr>
    <p:cSldViewPr snapToGrid="0" snapToObjects="1">
      <p:cViewPr varScale="1">
        <p:scale>
          <a:sx n="46" d="100"/>
          <a:sy n="46" d="100"/>
        </p:scale>
        <p:origin x="18" y="102"/>
      </p:cViewPr>
      <p:guideLst>
        <p:guide pos="15356"/>
        <p:guide orient="horz" pos="3489"/>
        <p:guide orient="horz" pos="2832"/>
        <p:guide orient="horz" pos="5359"/>
        <p:guide orient="horz" pos="4666"/>
        <p:guide orient="horz" pos="8280"/>
        <p:guide/>
        <p:guide pos="766"/>
        <p:guide pos="14590"/>
      </p:guideLst>
    </p:cSldViewPr>
  </p:slideViewPr>
  <p:outlineViewPr>
    <p:cViewPr>
      <p:scale>
        <a:sx n="33" d="100"/>
        <a:sy n="33" d="100"/>
      </p:scale>
      <p:origin x="0" y="-27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3" d="100"/>
        <a:sy n="23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391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min Reza Dorrani" userId="51a6a8e7-873c-49cf-8130-f07966aa89cd" providerId="ADAL" clId="{CFECE405-359C-4CA5-A493-F530EA0340F6}"/>
    <pc:docChg chg="undo custSel addSld delSld modSld sldOrd modSection">
      <pc:chgData name="Admin Reza Dorrani" userId="51a6a8e7-873c-49cf-8130-f07966aa89cd" providerId="ADAL" clId="{CFECE405-359C-4CA5-A493-F530EA0340F6}" dt="2022-02-03T22:58:21.441" v="5821" actId="14100"/>
      <pc:docMkLst>
        <pc:docMk/>
      </pc:docMkLst>
      <pc:sldChg chg="del">
        <pc:chgData name="Admin Reza Dorrani" userId="51a6a8e7-873c-49cf-8130-f07966aa89cd" providerId="ADAL" clId="{CFECE405-359C-4CA5-A493-F530EA0340F6}" dt="2022-02-03T17:14:46.327" v="59" actId="47"/>
        <pc:sldMkLst>
          <pc:docMk/>
          <pc:sldMk cId="1270372403" sldId="288"/>
        </pc:sldMkLst>
      </pc:sldChg>
      <pc:sldChg chg="del">
        <pc:chgData name="Admin Reza Dorrani" userId="51a6a8e7-873c-49cf-8130-f07966aa89cd" providerId="ADAL" clId="{CFECE405-359C-4CA5-A493-F530EA0340F6}" dt="2022-02-03T17:14:11.807" v="44" actId="47"/>
        <pc:sldMkLst>
          <pc:docMk/>
          <pc:sldMk cId="1125724872" sldId="317"/>
        </pc:sldMkLst>
      </pc:sldChg>
      <pc:sldChg chg="del">
        <pc:chgData name="Admin Reza Dorrani" userId="51a6a8e7-873c-49cf-8130-f07966aa89cd" providerId="ADAL" clId="{CFECE405-359C-4CA5-A493-F530EA0340F6}" dt="2022-02-03T17:14:34.227" v="54" actId="47"/>
        <pc:sldMkLst>
          <pc:docMk/>
          <pc:sldMk cId="3141997680" sldId="318"/>
        </pc:sldMkLst>
      </pc:sldChg>
      <pc:sldChg chg="del">
        <pc:chgData name="Admin Reza Dorrani" userId="51a6a8e7-873c-49cf-8130-f07966aa89cd" providerId="ADAL" clId="{CFECE405-359C-4CA5-A493-F530EA0340F6}" dt="2022-02-03T17:14:53.920" v="62" actId="47"/>
        <pc:sldMkLst>
          <pc:docMk/>
          <pc:sldMk cId="3027889909" sldId="320"/>
        </pc:sldMkLst>
      </pc:sldChg>
      <pc:sldChg chg="del">
        <pc:chgData name="Admin Reza Dorrani" userId="51a6a8e7-873c-49cf-8130-f07966aa89cd" providerId="ADAL" clId="{CFECE405-359C-4CA5-A493-F530EA0340F6}" dt="2022-02-03T17:14:25.624" v="51" actId="47"/>
        <pc:sldMkLst>
          <pc:docMk/>
          <pc:sldMk cId="1704359416" sldId="337"/>
        </pc:sldMkLst>
      </pc:sldChg>
      <pc:sldChg chg="addSp delSp modSp add mod delAnim modAnim">
        <pc:chgData name="Admin Reza Dorrani" userId="51a6a8e7-873c-49cf-8130-f07966aa89cd" providerId="ADAL" clId="{CFECE405-359C-4CA5-A493-F530EA0340F6}" dt="2022-02-03T22:11:32.918" v="4955" actId="1076"/>
        <pc:sldMkLst>
          <pc:docMk/>
          <pc:sldMk cId="2673949919" sldId="338"/>
        </pc:sldMkLst>
        <pc:spChg chg="add del mod">
          <ac:chgData name="Admin Reza Dorrani" userId="51a6a8e7-873c-49cf-8130-f07966aa89cd" providerId="ADAL" clId="{CFECE405-359C-4CA5-A493-F530EA0340F6}" dt="2022-02-03T22:10:39.350" v="4937" actId="478"/>
          <ac:spMkLst>
            <pc:docMk/>
            <pc:sldMk cId="2673949919" sldId="338"/>
            <ac:spMk id="3" creationId="{EAD55BE3-A8CF-482F-8FBE-AE127A8F63BB}"/>
          </ac:spMkLst>
        </pc:spChg>
        <pc:spChg chg="add mod">
          <ac:chgData name="Admin Reza Dorrani" userId="51a6a8e7-873c-49cf-8130-f07966aa89cd" providerId="ADAL" clId="{CFECE405-359C-4CA5-A493-F530EA0340F6}" dt="2022-02-03T22:10:40.894" v="4938"/>
          <ac:spMkLst>
            <pc:docMk/>
            <pc:sldMk cId="2673949919" sldId="338"/>
            <ac:spMk id="6" creationId="{2CA54A22-E771-492F-8E56-3008A94FE7EC}"/>
          </ac:spMkLst>
        </pc:spChg>
        <pc:spChg chg="del mod">
          <ac:chgData name="Admin Reza Dorrani" userId="51a6a8e7-873c-49cf-8130-f07966aa89cd" providerId="ADAL" clId="{CFECE405-359C-4CA5-A493-F530EA0340F6}" dt="2022-02-03T22:10:30.709" v="4934" actId="478"/>
          <ac:spMkLst>
            <pc:docMk/>
            <pc:sldMk cId="2673949919" sldId="338"/>
            <ac:spMk id="97" creationId="{807EB5D3-1290-4E9F-9161-8AF2B79CE36A}"/>
          </ac:spMkLst>
        </pc:spChg>
        <pc:spChg chg="mod">
          <ac:chgData name="Admin Reza Dorrani" userId="51a6a8e7-873c-49cf-8130-f07966aa89cd" providerId="ADAL" clId="{CFECE405-359C-4CA5-A493-F530EA0340F6}" dt="2022-02-03T22:11:15.068" v="4949" actId="20577"/>
          <ac:spMkLst>
            <pc:docMk/>
            <pc:sldMk cId="2673949919" sldId="338"/>
            <ac:spMk id="133" creationId="{3C76F256-96B8-4D37-81C6-F52AA6BE623F}"/>
          </ac:spMkLst>
        </pc:spChg>
        <pc:grpChg chg="add mod">
          <ac:chgData name="Admin Reza Dorrani" userId="51a6a8e7-873c-49cf-8130-f07966aa89cd" providerId="ADAL" clId="{CFECE405-359C-4CA5-A493-F530EA0340F6}" dt="2022-02-03T22:11:32.918" v="4955" actId="1076"/>
          <ac:grpSpMkLst>
            <pc:docMk/>
            <pc:sldMk cId="2673949919" sldId="338"/>
            <ac:grpSpMk id="9" creationId="{A1FAA84C-56B2-4B25-B878-4E094937C6B1}"/>
          </ac:grpSpMkLst>
        </pc:grpChg>
        <pc:picChg chg="add mod ord">
          <ac:chgData name="Admin Reza Dorrani" userId="51a6a8e7-873c-49cf-8130-f07966aa89cd" providerId="ADAL" clId="{CFECE405-359C-4CA5-A493-F530EA0340F6}" dt="2022-02-03T20:45:25.223" v="4084" actId="167"/>
          <ac:picMkLst>
            <pc:docMk/>
            <pc:sldMk cId="2673949919" sldId="338"/>
            <ac:picMk id="5" creationId="{7DE5B4CA-20B5-4BFC-A2EF-5DC665E1B624}"/>
          </ac:picMkLst>
        </pc:picChg>
        <pc:picChg chg="add mod">
          <ac:chgData name="Admin Reza Dorrani" userId="51a6a8e7-873c-49cf-8130-f07966aa89cd" providerId="ADAL" clId="{CFECE405-359C-4CA5-A493-F530EA0340F6}" dt="2022-02-03T22:11:25.131" v="4951"/>
          <ac:picMkLst>
            <pc:docMk/>
            <pc:sldMk cId="2673949919" sldId="338"/>
            <ac:picMk id="10" creationId="{58A4594A-AD12-44CB-BD7A-D711BB0E024E}"/>
          </ac:picMkLst>
        </pc:picChg>
        <pc:picChg chg="add mod">
          <ac:chgData name="Admin Reza Dorrani" userId="51a6a8e7-873c-49cf-8130-f07966aa89cd" providerId="ADAL" clId="{CFECE405-359C-4CA5-A493-F530EA0340F6}" dt="2022-02-03T22:11:25.131" v="4951"/>
          <ac:picMkLst>
            <pc:docMk/>
            <pc:sldMk cId="2673949919" sldId="338"/>
            <ac:picMk id="11" creationId="{90B09DA8-E03C-4AF4-821A-0E1F06ED01FD}"/>
          </ac:picMkLst>
        </pc:picChg>
        <pc:picChg chg="del mod">
          <ac:chgData name="Admin Reza Dorrani" userId="51a6a8e7-873c-49cf-8130-f07966aa89cd" providerId="ADAL" clId="{CFECE405-359C-4CA5-A493-F530EA0340F6}" dt="2022-02-03T22:11:24.753" v="4950" actId="478"/>
          <ac:picMkLst>
            <pc:docMk/>
            <pc:sldMk cId="2673949919" sldId="338"/>
            <ac:picMk id="39" creationId="{D0B19437-2BD5-4C3A-8438-146067203F74}"/>
          </ac:picMkLst>
        </pc:picChg>
      </pc:sldChg>
      <pc:sldChg chg="addSp delSp modSp add mod delAnim modNotesTx">
        <pc:chgData name="Admin Reza Dorrani" userId="51a6a8e7-873c-49cf-8130-f07966aa89cd" providerId="ADAL" clId="{CFECE405-359C-4CA5-A493-F530EA0340F6}" dt="2022-02-03T22:13:31.587" v="4986" actId="1076"/>
        <pc:sldMkLst>
          <pc:docMk/>
          <pc:sldMk cId="3627792787" sldId="344"/>
        </pc:sldMkLst>
        <pc:spChg chg="add del mod">
          <ac:chgData name="Admin Reza Dorrani" userId="51a6a8e7-873c-49cf-8130-f07966aa89cd" providerId="ADAL" clId="{CFECE405-359C-4CA5-A493-F530EA0340F6}" dt="2022-02-03T22:12:37.430" v="4963" actId="478"/>
          <ac:spMkLst>
            <pc:docMk/>
            <pc:sldMk cId="3627792787" sldId="344"/>
            <ac:spMk id="3" creationId="{F460F19A-4216-4923-B2EF-144E0D004C88}"/>
          </ac:spMkLst>
        </pc:spChg>
        <pc:spChg chg="add mod">
          <ac:chgData name="Admin Reza Dorrani" userId="51a6a8e7-873c-49cf-8130-f07966aa89cd" providerId="ADAL" clId="{CFECE405-359C-4CA5-A493-F530EA0340F6}" dt="2022-02-03T22:12:43.342" v="4965" actId="108"/>
          <ac:spMkLst>
            <pc:docMk/>
            <pc:sldMk cId="3627792787" sldId="344"/>
            <ac:spMk id="8" creationId="{6B6BAEC6-95A8-4932-BD48-DED159F77549}"/>
          </ac:spMkLst>
        </pc:spChg>
        <pc:spChg chg="del">
          <ac:chgData name="Admin Reza Dorrani" userId="51a6a8e7-873c-49cf-8130-f07966aa89cd" providerId="ADAL" clId="{CFECE405-359C-4CA5-A493-F530EA0340F6}" dt="2022-02-03T22:12:30.322" v="4962" actId="478"/>
          <ac:spMkLst>
            <pc:docMk/>
            <pc:sldMk cId="3627792787" sldId="344"/>
            <ac:spMk id="97" creationId="{807EB5D3-1290-4E9F-9161-8AF2B79CE36A}"/>
          </ac:spMkLst>
        </pc:spChg>
        <pc:spChg chg="mod">
          <ac:chgData name="Admin Reza Dorrani" userId="51a6a8e7-873c-49cf-8130-f07966aa89cd" providerId="ADAL" clId="{CFECE405-359C-4CA5-A493-F530EA0340F6}" dt="2022-02-03T22:13:11.433" v="4982" actId="21"/>
          <ac:spMkLst>
            <pc:docMk/>
            <pc:sldMk cId="3627792787" sldId="344"/>
            <ac:spMk id="133" creationId="{3C76F256-96B8-4D37-81C6-F52AA6BE623F}"/>
          </ac:spMkLst>
        </pc:spChg>
        <pc:picChg chg="del">
          <ac:chgData name="Admin Reza Dorrani" userId="51a6a8e7-873c-49cf-8130-f07966aa89cd" providerId="ADAL" clId="{CFECE405-359C-4CA5-A493-F530EA0340F6}" dt="2022-02-03T22:12:11.097" v="4956" actId="478"/>
          <ac:picMkLst>
            <pc:docMk/>
            <pc:sldMk cId="3627792787" sldId="344"/>
            <ac:picMk id="5" creationId="{817A6650-CCFA-4385-B663-BE7BA53CFD68}"/>
          </ac:picMkLst>
        </pc:picChg>
        <pc:picChg chg="mod">
          <ac:chgData name="Admin Reza Dorrani" userId="51a6a8e7-873c-49cf-8130-f07966aa89cd" providerId="ADAL" clId="{CFECE405-359C-4CA5-A493-F530EA0340F6}" dt="2022-02-03T22:12:15.143" v="4958" actId="1076"/>
          <ac:picMkLst>
            <pc:docMk/>
            <pc:sldMk cId="3627792787" sldId="344"/>
            <ac:picMk id="6" creationId="{91DCFF43-2E4C-4081-9FEF-3519860C106A}"/>
          </ac:picMkLst>
        </pc:picChg>
        <pc:picChg chg="add mod ord">
          <ac:chgData name="Admin Reza Dorrani" userId="51a6a8e7-873c-49cf-8130-f07966aa89cd" providerId="ADAL" clId="{CFECE405-359C-4CA5-A493-F530EA0340F6}" dt="2022-02-03T22:12:19.363" v="4960" actId="167"/>
          <ac:picMkLst>
            <pc:docMk/>
            <pc:sldMk cId="3627792787" sldId="344"/>
            <ac:picMk id="7" creationId="{DF43F056-1C88-4809-B6F6-514DB4FC38E3}"/>
          </ac:picMkLst>
        </pc:picChg>
        <pc:picChg chg="add mod">
          <ac:chgData name="Admin Reza Dorrani" userId="51a6a8e7-873c-49cf-8130-f07966aa89cd" providerId="ADAL" clId="{CFECE405-359C-4CA5-A493-F530EA0340F6}" dt="2022-02-03T22:13:31.587" v="4986" actId="1076"/>
          <ac:picMkLst>
            <pc:docMk/>
            <pc:sldMk cId="3627792787" sldId="344"/>
            <ac:picMk id="10" creationId="{3812B35F-5E75-43D6-931D-16361690AC95}"/>
          </ac:picMkLst>
        </pc:picChg>
      </pc:sldChg>
      <pc:sldChg chg="del">
        <pc:chgData name="Admin Reza Dorrani" userId="51a6a8e7-873c-49cf-8130-f07966aa89cd" providerId="ADAL" clId="{CFECE405-359C-4CA5-A493-F530EA0340F6}" dt="2022-02-03T17:17:06.472" v="108" actId="47"/>
        <pc:sldMkLst>
          <pc:docMk/>
          <pc:sldMk cId="3303637271" sldId="1437"/>
        </pc:sldMkLst>
      </pc:sldChg>
      <pc:sldChg chg="del">
        <pc:chgData name="Admin Reza Dorrani" userId="51a6a8e7-873c-49cf-8130-f07966aa89cd" providerId="ADAL" clId="{CFECE405-359C-4CA5-A493-F530EA0340F6}" dt="2022-02-03T17:13:33.790" v="31" actId="47"/>
        <pc:sldMkLst>
          <pc:docMk/>
          <pc:sldMk cId="397246834" sldId="2076136527"/>
        </pc:sldMkLst>
      </pc:sldChg>
      <pc:sldChg chg="del">
        <pc:chgData name="Admin Reza Dorrani" userId="51a6a8e7-873c-49cf-8130-f07966aa89cd" providerId="ADAL" clId="{CFECE405-359C-4CA5-A493-F530EA0340F6}" dt="2022-02-03T17:13:49.113" v="36" actId="47"/>
        <pc:sldMkLst>
          <pc:docMk/>
          <pc:sldMk cId="1212478084" sldId="2076136528"/>
        </pc:sldMkLst>
      </pc:sldChg>
      <pc:sldChg chg="del">
        <pc:chgData name="Admin Reza Dorrani" userId="51a6a8e7-873c-49cf-8130-f07966aa89cd" providerId="ADAL" clId="{CFECE405-359C-4CA5-A493-F530EA0340F6}" dt="2022-02-03T17:17:08.333" v="109" actId="47"/>
        <pc:sldMkLst>
          <pc:docMk/>
          <pc:sldMk cId="3709865375" sldId="2076136539"/>
        </pc:sldMkLst>
      </pc:sldChg>
      <pc:sldChg chg="delSp modSp del mod setBg modClrScheme chgLayout">
        <pc:chgData name="Admin Reza Dorrani" userId="51a6a8e7-873c-49cf-8130-f07966aa89cd" providerId="ADAL" clId="{CFECE405-359C-4CA5-A493-F530EA0340F6}" dt="2022-02-03T18:55:58.778" v="3324" actId="47"/>
        <pc:sldMkLst>
          <pc:docMk/>
          <pc:sldMk cId="1417069211" sldId="2076136564"/>
        </pc:sldMkLst>
        <pc:spChg chg="mod ord">
          <ac:chgData name="Admin Reza Dorrani" userId="51a6a8e7-873c-49cf-8130-f07966aa89cd" providerId="ADAL" clId="{CFECE405-359C-4CA5-A493-F530EA0340F6}" dt="2022-02-03T18:55:08.639" v="3275" actId="207"/>
          <ac:spMkLst>
            <pc:docMk/>
            <pc:sldMk cId="1417069211" sldId="2076136564"/>
            <ac:spMk id="24" creationId="{4CF734D5-A95E-5645-A4C6-89BE33E3E5A0}"/>
          </ac:spMkLst>
        </pc:spChg>
        <pc:picChg chg="del">
          <ac:chgData name="Admin Reza Dorrani" userId="51a6a8e7-873c-49cf-8130-f07966aa89cd" providerId="ADAL" clId="{CFECE405-359C-4CA5-A493-F530EA0340F6}" dt="2022-02-03T17:11:59.096" v="8" actId="478"/>
          <ac:picMkLst>
            <pc:docMk/>
            <pc:sldMk cId="1417069211" sldId="2076136564"/>
            <ac:picMk id="4" creationId="{B0C97D0D-830E-47BF-88B9-FC8895DD8E8F}"/>
          </ac:picMkLst>
        </pc:picChg>
        <pc:picChg chg="del mod">
          <ac:chgData name="Admin Reza Dorrani" userId="51a6a8e7-873c-49cf-8130-f07966aa89cd" providerId="ADAL" clId="{CFECE405-359C-4CA5-A493-F530EA0340F6}" dt="2022-02-03T18:54:50.276" v="3266" actId="478"/>
          <ac:picMkLst>
            <pc:docMk/>
            <pc:sldMk cId="1417069211" sldId="2076136564"/>
            <ac:picMk id="6" creationId="{28F79DE9-D527-4D16-8B24-DE968FB4AAAC}"/>
          </ac:picMkLst>
        </pc:picChg>
      </pc:sldChg>
      <pc:sldChg chg="del">
        <pc:chgData name="Admin Reza Dorrani" userId="51a6a8e7-873c-49cf-8130-f07966aa89cd" providerId="ADAL" clId="{CFECE405-359C-4CA5-A493-F530EA0340F6}" dt="2022-02-03T17:13:19.480" v="26" actId="47"/>
        <pc:sldMkLst>
          <pc:docMk/>
          <pc:sldMk cId="1144728910" sldId="2076138170"/>
        </pc:sldMkLst>
      </pc:sldChg>
      <pc:sldChg chg="del">
        <pc:chgData name="Admin Reza Dorrani" userId="51a6a8e7-873c-49cf-8130-f07966aa89cd" providerId="ADAL" clId="{CFECE405-359C-4CA5-A493-F530EA0340F6}" dt="2022-02-03T17:13:20.294" v="27" actId="47"/>
        <pc:sldMkLst>
          <pc:docMk/>
          <pc:sldMk cId="899358861" sldId="2143188008"/>
        </pc:sldMkLst>
      </pc:sldChg>
      <pc:sldChg chg="del">
        <pc:chgData name="Admin Reza Dorrani" userId="51a6a8e7-873c-49cf-8130-f07966aa89cd" providerId="ADAL" clId="{CFECE405-359C-4CA5-A493-F530EA0340F6}" dt="2022-02-03T17:13:51.594" v="37" actId="47"/>
        <pc:sldMkLst>
          <pc:docMk/>
          <pc:sldMk cId="3749514496" sldId="2143188012"/>
        </pc:sldMkLst>
      </pc:sldChg>
      <pc:sldChg chg="del">
        <pc:chgData name="Admin Reza Dorrani" userId="51a6a8e7-873c-49cf-8130-f07966aa89cd" providerId="ADAL" clId="{CFECE405-359C-4CA5-A493-F530EA0340F6}" dt="2022-02-03T17:14:13.356" v="45" actId="47"/>
        <pc:sldMkLst>
          <pc:docMk/>
          <pc:sldMk cId="606913591" sldId="2143188015"/>
        </pc:sldMkLst>
      </pc:sldChg>
      <pc:sldChg chg="del">
        <pc:chgData name="Admin Reza Dorrani" userId="51a6a8e7-873c-49cf-8130-f07966aa89cd" providerId="ADAL" clId="{CFECE405-359C-4CA5-A493-F530EA0340F6}" dt="2022-02-03T17:16:28.920" v="100" actId="47"/>
        <pc:sldMkLst>
          <pc:docMk/>
          <pc:sldMk cId="1488847225" sldId="2143188016"/>
        </pc:sldMkLst>
      </pc:sldChg>
      <pc:sldChg chg="del">
        <pc:chgData name="Admin Reza Dorrani" userId="51a6a8e7-873c-49cf-8130-f07966aa89cd" providerId="ADAL" clId="{CFECE405-359C-4CA5-A493-F530EA0340F6}" dt="2022-02-03T17:16:39.206" v="104" actId="47"/>
        <pc:sldMkLst>
          <pc:docMk/>
          <pc:sldMk cId="4055323765" sldId="2143188017"/>
        </pc:sldMkLst>
      </pc:sldChg>
      <pc:sldChg chg="del">
        <pc:chgData name="Admin Reza Dorrani" userId="51a6a8e7-873c-49cf-8130-f07966aa89cd" providerId="ADAL" clId="{CFECE405-359C-4CA5-A493-F530EA0340F6}" dt="2022-02-03T17:14:55.809" v="63" actId="47"/>
        <pc:sldMkLst>
          <pc:docMk/>
          <pc:sldMk cId="46484336" sldId="2143188018"/>
        </pc:sldMkLst>
      </pc:sldChg>
      <pc:sldChg chg="addSp delSp modSp add mod">
        <pc:chgData name="Admin Reza Dorrani" userId="51a6a8e7-873c-49cf-8130-f07966aa89cd" providerId="ADAL" clId="{CFECE405-359C-4CA5-A493-F530EA0340F6}" dt="2022-02-03T17:12:37.745" v="19" actId="478"/>
        <pc:sldMkLst>
          <pc:docMk/>
          <pc:sldMk cId="3230606993" sldId="2143188019"/>
        </pc:sldMkLst>
        <pc:spChg chg="add del mod">
          <ac:chgData name="Admin Reza Dorrani" userId="51a6a8e7-873c-49cf-8130-f07966aa89cd" providerId="ADAL" clId="{CFECE405-359C-4CA5-A493-F530EA0340F6}" dt="2022-02-03T17:12:37.745" v="19" actId="478"/>
          <ac:spMkLst>
            <pc:docMk/>
            <pc:sldMk cId="3230606993" sldId="2143188019"/>
            <ac:spMk id="3" creationId="{778F39C4-D563-4DEA-99A3-E7274DD6577E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7" creationId="{DA7D0894-8E2C-4E11-B66E-F02AD3ECA30A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8" creationId="{6AC4CD40-B2B6-443A-8067-CF072C61F9E5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9" creationId="{2E503045-0B81-4C3E-9E2B-C6200D2DA2F8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10" creationId="{F4B53F73-4A16-4C99-864C-FCF9DC1DBD26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12" creationId="{8C41DDB2-FBA1-40CE-99CE-8471609E9728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13" creationId="{8716D423-1E70-458F-8060-23E8922D1358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14" creationId="{AD51F236-5067-46C3-A5E1-0F87959756AF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18" creationId="{7573E0C6-EF32-4537-B5C8-537FCF71588E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19" creationId="{46012515-92AD-4E4F-999A-9AE76EBAD71B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20" creationId="{1564C8BA-7CF4-4AA7-B73B-44DD5A6F4199}"/>
          </ac:spMkLst>
        </pc:spChg>
        <pc:spChg chg="add mod">
          <ac:chgData name="Admin Reza Dorrani" userId="51a6a8e7-873c-49cf-8130-f07966aa89cd" providerId="ADAL" clId="{CFECE405-359C-4CA5-A493-F530EA0340F6}" dt="2022-02-03T17:12:32.230" v="18"/>
          <ac:spMkLst>
            <pc:docMk/>
            <pc:sldMk cId="3230606993" sldId="2143188019"/>
            <ac:spMk id="21" creationId="{DB36734B-ACF1-4AE3-B10E-C8574447824A}"/>
          </ac:spMkLst>
        </pc:spChg>
        <pc:spChg chg="del mod">
          <ac:chgData name="Admin Reza Dorrani" userId="51a6a8e7-873c-49cf-8130-f07966aa89cd" providerId="ADAL" clId="{CFECE405-359C-4CA5-A493-F530EA0340F6}" dt="2022-02-03T17:12:31.880" v="17" actId="478"/>
          <ac:spMkLst>
            <pc:docMk/>
            <pc:sldMk cId="3230606993" sldId="2143188019"/>
            <ac:spMk id="24" creationId="{4CF734D5-A95E-5645-A4C6-89BE33E3E5A0}"/>
          </ac:spMkLst>
        </pc:spChg>
        <pc:picChg chg="add mod">
          <ac:chgData name="Admin Reza Dorrani" userId="51a6a8e7-873c-49cf-8130-f07966aa89cd" providerId="ADAL" clId="{CFECE405-359C-4CA5-A493-F530EA0340F6}" dt="2022-02-03T17:12:32.230" v="18"/>
          <ac:picMkLst>
            <pc:docMk/>
            <pc:sldMk cId="3230606993" sldId="2143188019"/>
            <ac:picMk id="15" creationId="{E2577EC8-5E11-463D-9636-43BFDF86961D}"/>
          </ac:picMkLst>
        </pc:picChg>
        <pc:picChg chg="add mod">
          <ac:chgData name="Admin Reza Dorrani" userId="51a6a8e7-873c-49cf-8130-f07966aa89cd" providerId="ADAL" clId="{CFECE405-359C-4CA5-A493-F530EA0340F6}" dt="2022-02-03T17:12:32.230" v="18"/>
          <ac:picMkLst>
            <pc:docMk/>
            <pc:sldMk cId="3230606993" sldId="2143188019"/>
            <ac:picMk id="22" creationId="{A2A82655-95DE-4D87-8DEE-AB84519B4E75}"/>
          </ac:picMkLst>
        </pc:picChg>
        <pc:picChg chg="add mod">
          <ac:chgData name="Admin Reza Dorrani" userId="51a6a8e7-873c-49cf-8130-f07966aa89cd" providerId="ADAL" clId="{CFECE405-359C-4CA5-A493-F530EA0340F6}" dt="2022-02-03T17:12:32.230" v="18"/>
          <ac:picMkLst>
            <pc:docMk/>
            <pc:sldMk cId="3230606993" sldId="2143188019"/>
            <ac:picMk id="23" creationId="{7C8CE922-4DF1-4F29-B4FE-50B047B1FD1F}"/>
          </ac:picMkLst>
        </pc:picChg>
        <pc:picChg chg="add mod">
          <ac:chgData name="Admin Reza Dorrani" userId="51a6a8e7-873c-49cf-8130-f07966aa89cd" providerId="ADAL" clId="{CFECE405-359C-4CA5-A493-F530EA0340F6}" dt="2022-02-03T17:12:32.230" v="18"/>
          <ac:picMkLst>
            <pc:docMk/>
            <pc:sldMk cId="3230606993" sldId="2143188019"/>
            <ac:picMk id="25" creationId="{F7E987DE-4E3B-4421-AA3C-1BCF694578EF}"/>
          </ac:picMkLst>
        </pc:picChg>
        <pc:picChg chg="add mod">
          <ac:chgData name="Admin Reza Dorrani" userId="51a6a8e7-873c-49cf-8130-f07966aa89cd" providerId="ADAL" clId="{CFECE405-359C-4CA5-A493-F530EA0340F6}" dt="2022-02-03T17:12:32.230" v="18"/>
          <ac:picMkLst>
            <pc:docMk/>
            <pc:sldMk cId="3230606993" sldId="2143188019"/>
            <ac:picMk id="26" creationId="{A350E32E-57D1-4D9B-872F-FC0606316F21}"/>
          </ac:picMkLst>
        </pc:picChg>
        <pc:picChg chg="add mod">
          <ac:chgData name="Admin Reza Dorrani" userId="51a6a8e7-873c-49cf-8130-f07966aa89cd" providerId="ADAL" clId="{CFECE405-359C-4CA5-A493-F530EA0340F6}" dt="2022-02-03T17:12:32.230" v="18"/>
          <ac:picMkLst>
            <pc:docMk/>
            <pc:sldMk cId="3230606993" sldId="2143188019"/>
            <ac:picMk id="27" creationId="{CA7A925F-C82D-4210-8363-951C3BAAC9D0}"/>
          </ac:picMkLst>
        </pc:picChg>
        <pc:cxnChg chg="add mod">
          <ac:chgData name="Admin Reza Dorrani" userId="51a6a8e7-873c-49cf-8130-f07966aa89cd" providerId="ADAL" clId="{CFECE405-359C-4CA5-A493-F530EA0340F6}" dt="2022-02-03T17:12:32.230" v="18"/>
          <ac:cxnSpMkLst>
            <pc:docMk/>
            <pc:sldMk cId="3230606993" sldId="2143188019"/>
            <ac:cxnSpMk id="11" creationId="{B2993E5B-C28A-4742-8865-028FA779D87F}"/>
          </ac:cxnSpMkLst>
        </pc:cxnChg>
        <pc:cxnChg chg="add mod">
          <ac:chgData name="Admin Reza Dorrani" userId="51a6a8e7-873c-49cf-8130-f07966aa89cd" providerId="ADAL" clId="{CFECE405-359C-4CA5-A493-F530EA0340F6}" dt="2022-02-03T17:12:32.230" v="18"/>
          <ac:cxnSpMkLst>
            <pc:docMk/>
            <pc:sldMk cId="3230606993" sldId="2143188019"/>
            <ac:cxnSpMk id="16" creationId="{737A358E-E3F9-484E-A01B-DB50AD9E9EF3}"/>
          </ac:cxnSpMkLst>
        </pc:cxnChg>
        <pc:cxnChg chg="add mod">
          <ac:chgData name="Admin Reza Dorrani" userId="51a6a8e7-873c-49cf-8130-f07966aa89cd" providerId="ADAL" clId="{CFECE405-359C-4CA5-A493-F530EA0340F6}" dt="2022-02-03T17:12:32.230" v="18"/>
          <ac:cxnSpMkLst>
            <pc:docMk/>
            <pc:sldMk cId="3230606993" sldId="2143188019"/>
            <ac:cxnSpMk id="17" creationId="{9EACA1FE-9727-4B4E-B893-CBFA1A866B71}"/>
          </ac:cxnSpMkLst>
        </pc:cxnChg>
      </pc:sldChg>
      <pc:sldChg chg="addSp delSp modSp add del mod">
        <pc:chgData name="Admin Reza Dorrani" userId="51a6a8e7-873c-49cf-8130-f07966aa89cd" providerId="ADAL" clId="{CFECE405-359C-4CA5-A493-F530EA0340F6}" dt="2022-02-03T17:17:23.155" v="110" actId="47"/>
        <pc:sldMkLst>
          <pc:docMk/>
          <pc:sldMk cId="136713306" sldId="2143188020"/>
        </pc:sldMkLst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7" creationId="{DA7D0894-8E2C-4E11-B66E-F02AD3ECA30A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8" creationId="{6AC4CD40-B2B6-443A-8067-CF072C61F9E5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9" creationId="{2E503045-0B81-4C3E-9E2B-C6200D2DA2F8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10" creationId="{F4B53F73-4A16-4C99-864C-FCF9DC1DBD26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12" creationId="{8C41DDB2-FBA1-40CE-99CE-8471609E9728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13" creationId="{8716D423-1E70-458F-8060-23E8922D1358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14" creationId="{AD51F236-5067-46C3-A5E1-0F87959756AF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18" creationId="{7573E0C6-EF32-4537-B5C8-537FCF71588E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19" creationId="{46012515-92AD-4E4F-999A-9AE76EBAD71B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20" creationId="{1564C8BA-7CF4-4AA7-B73B-44DD5A6F4199}"/>
          </ac:spMkLst>
        </pc:spChg>
        <pc:spChg chg="del">
          <ac:chgData name="Admin Reza Dorrani" userId="51a6a8e7-873c-49cf-8130-f07966aa89cd" providerId="ADAL" clId="{CFECE405-359C-4CA5-A493-F530EA0340F6}" dt="2022-02-03T17:13:04.526" v="24" actId="478"/>
          <ac:spMkLst>
            <pc:docMk/>
            <pc:sldMk cId="136713306" sldId="2143188020"/>
            <ac:spMk id="21" creationId="{DB36734B-ACF1-4AE3-B10E-C8574447824A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24" creationId="{6A3F38AA-D017-4070-9917-AB3CB50A58B9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28" creationId="{E89A0E24-55DA-4374-9756-BC6E777C7C7C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29" creationId="{E75E9390-1BA9-4665-9AFA-128F042B9A31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30" creationId="{E904A91F-C962-48B1-A9F2-DBD25DB4AE72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32" creationId="{FF8DFC7F-E5C2-46CA-9BF0-9E7EE758A707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33" creationId="{1E078D85-45BB-4459-A9A8-4F050EA2D339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34" creationId="{3F2EC18B-D7E4-418A-86B6-95B1302439B5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38" creationId="{6DDEE438-D2D0-4262-B450-6C2C513C2A57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39" creationId="{F85B9A37-F4BD-40F8-AECE-09A0143BD596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40" creationId="{0573D0E6-D757-438B-B552-3A3229371DEF}"/>
          </ac:spMkLst>
        </pc:spChg>
        <pc:spChg chg="add mod">
          <ac:chgData name="Admin Reza Dorrani" userId="51a6a8e7-873c-49cf-8130-f07966aa89cd" providerId="ADAL" clId="{CFECE405-359C-4CA5-A493-F530EA0340F6}" dt="2022-02-03T17:13:04.942" v="25"/>
          <ac:spMkLst>
            <pc:docMk/>
            <pc:sldMk cId="136713306" sldId="2143188020"/>
            <ac:spMk id="41" creationId="{DF957345-E57A-4289-9C1D-8D2B064ED6F3}"/>
          </ac:spMkLst>
        </pc:spChg>
        <pc:picChg chg="del">
          <ac:chgData name="Admin Reza Dorrani" userId="51a6a8e7-873c-49cf-8130-f07966aa89cd" providerId="ADAL" clId="{CFECE405-359C-4CA5-A493-F530EA0340F6}" dt="2022-02-03T17:13:04.526" v="24" actId="478"/>
          <ac:picMkLst>
            <pc:docMk/>
            <pc:sldMk cId="136713306" sldId="2143188020"/>
            <ac:picMk id="15" creationId="{E2577EC8-5E11-463D-9636-43BFDF86961D}"/>
          </ac:picMkLst>
        </pc:picChg>
        <pc:picChg chg="del">
          <ac:chgData name="Admin Reza Dorrani" userId="51a6a8e7-873c-49cf-8130-f07966aa89cd" providerId="ADAL" clId="{CFECE405-359C-4CA5-A493-F530EA0340F6}" dt="2022-02-03T17:13:04.526" v="24" actId="478"/>
          <ac:picMkLst>
            <pc:docMk/>
            <pc:sldMk cId="136713306" sldId="2143188020"/>
            <ac:picMk id="22" creationId="{A2A82655-95DE-4D87-8DEE-AB84519B4E75}"/>
          </ac:picMkLst>
        </pc:picChg>
        <pc:picChg chg="del">
          <ac:chgData name="Admin Reza Dorrani" userId="51a6a8e7-873c-49cf-8130-f07966aa89cd" providerId="ADAL" clId="{CFECE405-359C-4CA5-A493-F530EA0340F6}" dt="2022-02-03T17:13:04.526" v="24" actId="478"/>
          <ac:picMkLst>
            <pc:docMk/>
            <pc:sldMk cId="136713306" sldId="2143188020"/>
            <ac:picMk id="23" creationId="{7C8CE922-4DF1-4F29-B4FE-50B047B1FD1F}"/>
          </ac:picMkLst>
        </pc:picChg>
        <pc:picChg chg="del">
          <ac:chgData name="Admin Reza Dorrani" userId="51a6a8e7-873c-49cf-8130-f07966aa89cd" providerId="ADAL" clId="{CFECE405-359C-4CA5-A493-F530EA0340F6}" dt="2022-02-03T17:13:04.526" v="24" actId="478"/>
          <ac:picMkLst>
            <pc:docMk/>
            <pc:sldMk cId="136713306" sldId="2143188020"/>
            <ac:picMk id="25" creationId="{F7E987DE-4E3B-4421-AA3C-1BCF694578EF}"/>
          </ac:picMkLst>
        </pc:picChg>
        <pc:picChg chg="del">
          <ac:chgData name="Admin Reza Dorrani" userId="51a6a8e7-873c-49cf-8130-f07966aa89cd" providerId="ADAL" clId="{CFECE405-359C-4CA5-A493-F530EA0340F6}" dt="2022-02-03T17:13:04.526" v="24" actId="478"/>
          <ac:picMkLst>
            <pc:docMk/>
            <pc:sldMk cId="136713306" sldId="2143188020"/>
            <ac:picMk id="26" creationId="{A350E32E-57D1-4D9B-872F-FC0606316F21}"/>
          </ac:picMkLst>
        </pc:picChg>
        <pc:picChg chg="del">
          <ac:chgData name="Admin Reza Dorrani" userId="51a6a8e7-873c-49cf-8130-f07966aa89cd" providerId="ADAL" clId="{CFECE405-359C-4CA5-A493-F530EA0340F6}" dt="2022-02-03T17:13:04.526" v="24" actId="478"/>
          <ac:picMkLst>
            <pc:docMk/>
            <pc:sldMk cId="136713306" sldId="2143188020"/>
            <ac:picMk id="27" creationId="{CA7A925F-C82D-4210-8363-951C3BAAC9D0}"/>
          </ac:picMkLst>
        </pc:picChg>
        <pc:picChg chg="add mod">
          <ac:chgData name="Admin Reza Dorrani" userId="51a6a8e7-873c-49cf-8130-f07966aa89cd" providerId="ADAL" clId="{CFECE405-359C-4CA5-A493-F530EA0340F6}" dt="2022-02-03T17:13:04.942" v="25"/>
          <ac:picMkLst>
            <pc:docMk/>
            <pc:sldMk cId="136713306" sldId="2143188020"/>
            <ac:picMk id="35" creationId="{B6324395-6556-455C-AC34-4C1130602F0F}"/>
          </ac:picMkLst>
        </pc:picChg>
        <pc:picChg chg="add mod">
          <ac:chgData name="Admin Reza Dorrani" userId="51a6a8e7-873c-49cf-8130-f07966aa89cd" providerId="ADAL" clId="{CFECE405-359C-4CA5-A493-F530EA0340F6}" dt="2022-02-03T17:13:04.942" v="25"/>
          <ac:picMkLst>
            <pc:docMk/>
            <pc:sldMk cId="136713306" sldId="2143188020"/>
            <ac:picMk id="42" creationId="{6D22F8D4-D268-40D6-9790-7ED257E3451D}"/>
          </ac:picMkLst>
        </pc:picChg>
        <pc:picChg chg="add mod">
          <ac:chgData name="Admin Reza Dorrani" userId="51a6a8e7-873c-49cf-8130-f07966aa89cd" providerId="ADAL" clId="{CFECE405-359C-4CA5-A493-F530EA0340F6}" dt="2022-02-03T17:13:04.942" v="25"/>
          <ac:picMkLst>
            <pc:docMk/>
            <pc:sldMk cId="136713306" sldId="2143188020"/>
            <ac:picMk id="43" creationId="{3905F1BD-061B-4AE7-AF75-9467CBCE8BF0}"/>
          </ac:picMkLst>
        </pc:picChg>
        <pc:picChg chg="add mod">
          <ac:chgData name="Admin Reza Dorrani" userId="51a6a8e7-873c-49cf-8130-f07966aa89cd" providerId="ADAL" clId="{CFECE405-359C-4CA5-A493-F530EA0340F6}" dt="2022-02-03T17:13:04.942" v="25"/>
          <ac:picMkLst>
            <pc:docMk/>
            <pc:sldMk cId="136713306" sldId="2143188020"/>
            <ac:picMk id="44" creationId="{1124B7BA-A880-43CA-A43C-C8D9E7543128}"/>
          </ac:picMkLst>
        </pc:picChg>
        <pc:picChg chg="add mod">
          <ac:chgData name="Admin Reza Dorrani" userId="51a6a8e7-873c-49cf-8130-f07966aa89cd" providerId="ADAL" clId="{CFECE405-359C-4CA5-A493-F530EA0340F6}" dt="2022-02-03T17:13:04.942" v="25"/>
          <ac:picMkLst>
            <pc:docMk/>
            <pc:sldMk cId="136713306" sldId="2143188020"/>
            <ac:picMk id="45" creationId="{42D2052F-F555-4A94-BFE9-989CCC3A8A89}"/>
          </ac:picMkLst>
        </pc:picChg>
        <pc:picChg chg="add mod">
          <ac:chgData name="Admin Reza Dorrani" userId="51a6a8e7-873c-49cf-8130-f07966aa89cd" providerId="ADAL" clId="{CFECE405-359C-4CA5-A493-F530EA0340F6}" dt="2022-02-03T17:13:04.942" v="25"/>
          <ac:picMkLst>
            <pc:docMk/>
            <pc:sldMk cId="136713306" sldId="2143188020"/>
            <ac:picMk id="46" creationId="{3C4BE786-E220-44D9-8C19-F8718C222766}"/>
          </ac:picMkLst>
        </pc:picChg>
        <pc:cxnChg chg="del">
          <ac:chgData name="Admin Reza Dorrani" userId="51a6a8e7-873c-49cf-8130-f07966aa89cd" providerId="ADAL" clId="{CFECE405-359C-4CA5-A493-F530EA0340F6}" dt="2022-02-03T17:13:04.526" v="24" actId="478"/>
          <ac:cxnSpMkLst>
            <pc:docMk/>
            <pc:sldMk cId="136713306" sldId="2143188020"/>
            <ac:cxnSpMk id="11" creationId="{B2993E5B-C28A-4742-8865-028FA779D87F}"/>
          </ac:cxnSpMkLst>
        </pc:cxnChg>
        <pc:cxnChg chg="del">
          <ac:chgData name="Admin Reza Dorrani" userId="51a6a8e7-873c-49cf-8130-f07966aa89cd" providerId="ADAL" clId="{CFECE405-359C-4CA5-A493-F530EA0340F6}" dt="2022-02-03T17:13:04.526" v="24" actId="478"/>
          <ac:cxnSpMkLst>
            <pc:docMk/>
            <pc:sldMk cId="136713306" sldId="2143188020"/>
            <ac:cxnSpMk id="16" creationId="{737A358E-E3F9-484E-A01B-DB50AD9E9EF3}"/>
          </ac:cxnSpMkLst>
        </pc:cxnChg>
        <pc:cxnChg chg="del">
          <ac:chgData name="Admin Reza Dorrani" userId="51a6a8e7-873c-49cf-8130-f07966aa89cd" providerId="ADAL" clId="{CFECE405-359C-4CA5-A493-F530EA0340F6}" dt="2022-02-03T17:13:04.526" v="24" actId="478"/>
          <ac:cxnSpMkLst>
            <pc:docMk/>
            <pc:sldMk cId="136713306" sldId="2143188020"/>
            <ac:cxnSpMk id="17" creationId="{9EACA1FE-9727-4B4E-B893-CBFA1A866B71}"/>
          </ac:cxnSpMkLst>
        </pc:cxnChg>
        <pc:cxnChg chg="add mod">
          <ac:chgData name="Admin Reza Dorrani" userId="51a6a8e7-873c-49cf-8130-f07966aa89cd" providerId="ADAL" clId="{CFECE405-359C-4CA5-A493-F530EA0340F6}" dt="2022-02-03T17:13:04.942" v="25"/>
          <ac:cxnSpMkLst>
            <pc:docMk/>
            <pc:sldMk cId="136713306" sldId="2143188020"/>
            <ac:cxnSpMk id="31" creationId="{BE2D9D1F-658B-4059-BAA0-AFA024436EFA}"/>
          </ac:cxnSpMkLst>
        </pc:cxnChg>
        <pc:cxnChg chg="add mod">
          <ac:chgData name="Admin Reza Dorrani" userId="51a6a8e7-873c-49cf-8130-f07966aa89cd" providerId="ADAL" clId="{CFECE405-359C-4CA5-A493-F530EA0340F6}" dt="2022-02-03T17:13:04.942" v="25"/>
          <ac:cxnSpMkLst>
            <pc:docMk/>
            <pc:sldMk cId="136713306" sldId="2143188020"/>
            <ac:cxnSpMk id="36" creationId="{BED79661-1766-48C8-A205-920EAD109510}"/>
          </ac:cxnSpMkLst>
        </pc:cxnChg>
        <pc:cxnChg chg="add mod">
          <ac:chgData name="Admin Reza Dorrani" userId="51a6a8e7-873c-49cf-8130-f07966aa89cd" providerId="ADAL" clId="{CFECE405-359C-4CA5-A493-F530EA0340F6}" dt="2022-02-03T17:13:04.942" v="25"/>
          <ac:cxnSpMkLst>
            <pc:docMk/>
            <pc:sldMk cId="136713306" sldId="2143188020"/>
            <ac:cxnSpMk id="37" creationId="{362E7E39-C26A-4C17-9894-48C8B31CF2E0}"/>
          </ac:cxnSpMkLst>
        </pc:cxnChg>
      </pc:sldChg>
      <pc:sldChg chg="addSp delSp modSp add mod modClrScheme delAnim modAnim chgLayout">
        <pc:chgData name="Admin Reza Dorrani" userId="51a6a8e7-873c-49cf-8130-f07966aa89cd" providerId="ADAL" clId="{CFECE405-359C-4CA5-A493-F530EA0340F6}" dt="2022-02-03T22:15:10.203" v="5018" actId="1076"/>
        <pc:sldMkLst>
          <pc:docMk/>
          <pc:sldMk cId="803526013" sldId="2143188020"/>
        </pc:sldMkLst>
        <pc:spChg chg="del mod ord">
          <ac:chgData name="Admin Reza Dorrani" userId="51a6a8e7-873c-49cf-8130-f07966aa89cd" providerId="ADAL" clId="{CFECE405-359C-4CA5-A493-F530EA0340F6}" dt="2022-02-03T22:14:43.082" v="5009" actId="478"/>
          <ac:spMkLst>
            <pc:docMk/>
            <pc:sldMk cId="803526013" sldId="2143188020"/>
            <ac:spMk id="2" creationId="{8C3B3EB7-E4F8-46BF-9DFD-3FB8B11C72C5}"/>
          </ac:spMkLst>
        </pc:spChg>
        <pc:spChg chg="add del mod">
          <ac:chgData name="Admin Reza Dorrani" userId="51a6a8e7-873c-49cf-8130-f07966aa89cd" providerId="ADAL" clId="{CFECE405-359C-4CA5-A493-F530EA0340F6}" dt="2022-02-03T22:14:44.564" v="5010" actId="478"/>
          <ac:spMkLst>
            <pc:docMk/>
            <pc:sldMk cId="803526013" sldId="2143188020"/>
            <ac:spMk id="4" creationId="{7C74B544-DF7D-4355-95BD-7B5F92FB66C1}"/>
          </ac:spMkLst>
        </pc:spChg>
        <pc:spChg chg="add mod">
          <ac:chgData name="Admin Reza Dorrani" userId="51a6a8e7-873c-49cf-8130-f07966aa89cd" providerId="ADAL" clId="{CFECE405-359C-4CA5-A493-F530EA0340F6}" dt="2022-02-03T22:14:46.003" v="5011"/>
          <ac:spMkLst>
            <pc:docMk/>
            <pc:sldMk cId="803526013" sldId="2143188020"/>
            <ac:spMk id="7" creationId="{4A879FC3-BFE0-4CC3-A03E-699A8834E679}"/>
          </ac:spMkLst>
        </pc:spChg>
        <pc:spChg chg="add mod">
          <ac:chgData name="Admin Reza Dorrani" userId="51a6a8e7-873c-49cf-8130-f07966aa89cd" providerId="ADAL" clId="{CFECE405-359C-4CA5-A493-F530EA0340F6}" dt="2022-02-03T22:15:07.268" v="5016" actId="108"/>
          <ac:spMkLst>
            <pc:docMk/>
            <pc:sldMk cId="803526013" sldId="2143188020"/>
            <ac:spMk id="10" creationId="{493C2AB4-DB12-432C-A060-8E046AA418D6}"/>
          </ac:spMkLst>
        </pc:spChg>
        <pc:spChg chg="del mod">
          <ac:chgData name="Admin Reza Dorrani" userId="51a6a8e7-873c-49cf-8130-f07966aa89cd" providerId="ADAL" clId="{CFECE405-359C-4CA5-A493-F530EA0340F6}" dt="2022-02-03T22:15:00.661" v="5014" actId="478"/>
          <ac:spMkLst>
            <pc:docMk/>
            <pc:sldMk cId="803526013" sldId="2143188020"/>
            <ac:spMk id="15" creationId="{2CC4CB91-5E4B-4E15-B93F-3F4FA43A0C84}"/>
          </ac:spMkLst>
        </pc:spChg>
        <pc:picChg chg="add mod ord">
          <ac:chgData name="Admin Reza Dorrani" userId="51a6a8e7-873c-49cf-8130-f07966aa89cd" providerId="ADAL" clId="{CFECE405-359C-4CA5-A493-F530EA0340F6}" dt="2022-02-03T20:43:14.254" v="4052" actId="167"/>
          <ac:picMkLst>
            <pc:docMk/>
            <pc:sldMk cId="803526013" sldId="2143188020"/>
            <ac:picMk id="6" creationId="{E2CE2505-03E1-4751-BFC7-9BB67EDA97CA}"/>
          </ac:picMkLst>
        </pc:picChg>
        <pc:picChg chg="mod">
          <ac:chgData name="Admin Reza Dorrani" userId="51a6a8e7-873c-49cf-8130-f07966aa89cd" providerId="ADAL" clId="{CFECE405-359C-4CA5-A493-F530EA0340F6}" dt="2022-02-03T22:14:48.765" v="5012" actId="1076"/>
          <ac:picMkLst>
            <pc:docMk/>
            <pc:sldMk cId="803526013" sldId="2143188020"/>
            <ac:picMk id="13" creationId="{F948068E-9510-4393-9506-DABDF9EEAA9E}"/>
          </ac:picMkLst>
        </pc:picChg>
        <pc:picChg chg="mod">
          <ac:chgData name="Admin Reza Dorrani" userId="51a6a8e7-873c-49cf-8130-f07966aa89cd" providerId="ADAL" clId="{CFECE405-359C-4CA5-A493-F530EA0340F6}" dt="2022-02-03T22:15:10.203" v="5018" actId="1076"/>
          <ac:picMkLst>
            <pc:docMk/>
            <pc:sldMk cId="803526013" sldId="2143188020"/>
            <ac:picMk id="1026" creationId="{F489E128-E028-4D9B-9A36-0E7D13A08B3D}"/>
          </ac:picMkLst>
        </pc:picChg>
      </pc:sldChg>
      <pc:sldChg chg="addSp delSp modSp add mod">
        <pc:chgData name="Admin Reza Dorrani" userId="51a6a8e7-873c-49cf-8130-f07966aa89cd" providerId="ADAL" clId="{CFECE405-359C-4CA5-A493-F530EA0340F6}" dt="2022-02-03T22:07:05.162" v="4852" actId="20577"/>
        <pc:sldMkLst>
          <pc:docMk/>
          <pc:sldMk cId="3568564202" sldId="2143188021"/>
        </pc:sldMkLst>
        <pc:spChg chg="add mod">
          <ac:chgData name="Admin Reza Dorrani" userId="51a6a8e7-873c-49cf-8130-f07966aa89cd" providerId="ADAL" clId="{CFECE405-359C-4CA5-A493-F530EA0340F6}" dt="2022-02-03T17:13:31.603" v="30"/>
          <ac:spMkLst>
            <pc:docMk/>
            <pc:sldMk cId="3568564202" sldId="2143188021"/>
            <ac:spMk id="23" creationId="{BD169440-E17E-41ED-9411-C15FDF946BDA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24" creationId="{6A3F38AA-D017-4070-9917-AB3CB50A58B9}"/>
          </ac:spMkLst>
        </pc:spChg>
        <pc:spChg chg="add mod">
          <ac:chgData name="Admin Reza Dorrani" userId="51a6a8e7-873c-49cf-8130-f07966aa89cd" providerId="ADAL" clId="{CFECE405-359C-4CA5-A493-F530EA0340F6}" dt="2022-02-03T22:07:05.162" v="4852" actId="20577"/>
          <ac:spMkLst>
            <pc:docMk/>
            <pc:sldMk cId="3568564202" sldId="2143188021"/>
            <ac:spMk id="26" creationId="{564E10EA-8EDC-4688-AD78-6DE0768CEA05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28" creationId="{E89A0E24-55DA-4374-9756-BC6E777C7C7C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29" creationId="{E75E9390-1BA9-4665-9AFA-128F042B9A31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30" creationId="{E904A91F-C962-48B1-A9F2-DBD25DB4AE72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32" creationId="{FF8DFC7F-E5C2-46CA-9BF0-9E7EE758A707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33" creationId="{1E078D85-45BB-4459-A9A8-4F050EA2D339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34" creationId="{3F2EC18B-D7E4-418A-86B6-95B1302439B5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38" creationId="{6DDEE438-D2D0-4262-B450-6C2C513C2A57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39" creationId="{F85B9A37-F4BD-40F8-AECE-09A0143BD596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40" creationId="{0573D0E6-D757-438B-B552-3A3229371DEF}"/>
          </ac:spMkLst>
        </pc:spChg>
        <pc:spChg chg="del">
          <ac:chgData name="Admin Reza Dorrani" userId="51a6a8e7-873c-49cf-8130-f07966aa89cd" providerId="ADAL" clId="{CFECE405-359C-4CA5-A493-F530EA0340F6}" dt="2022-02-03T17:13:27.065" v="29" actId="478"/>
          <ac:spMkLst>
            <pc:docMk/>
            <pc:sldMk cId="3568564202" sldId="2143188021"/>
            <ac:spMk id="41" creationId="{DF957345-E57A-4289-9C1D-8D2B064ED6F3}"/>
          </ac:spMkLst>
        </pc:spChg>
        <pc:picChg chg="mod">
          <ac:chgData name="Admin Reza Dorrani" userId="51a6a8e7-873c-49cf-8130-f07966aa89cd" providerId="ADAL" clId="{CFECE405-359C-4CA5-A493-F530EA0340F6}" dt="2022-02-03T20:26:12.005" v="3326" actId="1036"/>
          <ac:picMkLst>
            <pc:docMk/>
            <pc:sldMk cId="3568564202" sldId="2143188021"/>
            <ac:picMk id="6" creationId="{28F79DE9-D527-4D16-8B24-DE968FB4AAAC}"/>
          </ac:picMkLst>
        </pc:picChg>
        <pc:picChg chg="add mod">
          <ac:chgData name="Admin Reza Dorrani" userId="51a6a8e7-873c-49cf-8130-f07966aa89cd" providerId="ADAL" clId="{CFECE405-359C-4CA5-A493-F530EA0340F6}" dt="2022-02-03T17:13:31.603" v="30"/>
          <ac:picMkLst>
            <pc:docMk/>
            <pc:sldMk cId="3568564202" sldId="2143188021"/>
            <ac:picMk id="25" creationId="{84B75677-B504-4939-9273-17909F4277DC}"/>
          </ac:picMkLst>
        </pc:picChg>
        <pc:picChg chg="add mod">
          <ac:chgData name="Admin Reza Dorrani" userId="51a6a8e7-873c-49cf-8130-f07966aa89cd" providerId="ADAL" clId="{CFECE405-359C-4CA5-A493-F530EA0340F6}" dt="2022-02-03T17:13:31.603" v="30"/>
          <ac:picMkLst>
            <pc:docMk/>
            <pc:sldMk cId="3568564202" sldId="2143188021"/>
            <ac:picMk id="27" creationId="{9484CBD9-C70A-4CB7-8B6C-0B31EBBF29D3}"/>
          </ac:picMkLst>
        </pc:picChg>
        <pc:picChg chg="del">
          <ac:chgData name="Admin Reza Dorrani" userId="51a6a8e7-873c-49cf-8130-f07966aa89cd" providerId="ADAL" clId="{CFECE405-359C-4CA5-A493-F530EA0340F6}" dt="2022-02-03T17:13:27.065" v="29" actId="478"/>
          <ac:picMkLst>
            <pc:docMk/>
            <pc:sldMk cId="3568564202" sldId="2143188021"/>
            <ac:picMk id="35" creationId="{B6324395-6556-455C-AC34-4C1130602F0F}"/>
          </ac:picMkLst>
        </pc:picChg>
        <pc:picChg chg="del">
          <ac:chgData name="Admin Reza Dorrani" userId="51a6a8e7-873c-49cf-8130-f07966aa89cd" providerId="ADAL" clId="{CFECE405-359C-4CA5-A493-F530EA0340F6}" dt="2022-02-03T17:13:27.065" v="29" actId="478"/>
          <ac:picMkLst>
            <pc:docMk/>
            <pc:sldMk cId="3568564202" sldId="2143188021"/>
            <ac:picMk id="42" creationId="{6D22F8D4-D268-40D6-9790-7ED257E3451D}"/>
          </ac:picMkLst>
        </pc:picChg>
        <pc:picChg chg="del">
          <ac:chgData name="Admin Reza Dorrani" userId="51a6a8e7-873c-49cf-8130-f07966aa89cd" providerId="ADAL" clId="{CFECE405-359C-4CA5-A493-F530EA0340F6}" dt="2022-02-03T17:13:27.065" v="29" actId="478"/>
          <ac:picMkLst>
            <pc:docMk/>
            <pc:sldMk cId="3568564202" sldId="2143188021"/>
            <ac:picMk id="43" creationId="{3905F1BD-061B-4AE7-AF75-9467CBCE8BF0}"/>
          </ac:picMkLst>
        </pc:picChg>
        <pc:picChg chg="del">
          <ac:chgData name="Admin Reza Dorrani" userId="51a6a8e7-873c-49cf-8130-f07966aa89cd" providerId="ADAL" clId="{CFECE405-359C-4CA5-A493-F530EA0340F6}" dt="2022-02-03T17:13:27.065" v="29" actId="478"/>
          <ac:picMkLst>
            <pc:docMk/>
            <pc:sldMk cId="3568564202" sldId="2143188021"/>
            <ac:picMk id="44" creationId="{1124B7BA-A880-43CA-A43C-C8D9E7543128}"/>
          </ac:picMkLst>
        </pc:picChg>
        <pc:picChg chg="del">
          <ac:chgData name="Admin Reza Dorrani" userId="51a6a8e7-873c-49cf-8130-f07966aa89cd" providerId="ADAL" clId="{CFECE405-359C-4CA5-A493-F530EA0340F6}" dt="2022-02-03T17:13:27.065" v="29" actId="478"/>
          <ac:picMkLst>
            <pc:docMk/>
            <pc:sldMk cId="3568564202" sldId="2143188021"/>
            <ac:picMk id="45" creationId="{42D2052F-F555-4A94-BFE9-989CCC3A8A89}"/>
          </ac:picMkLst>
        </pc:picChg>
        <pc:picChg chg="del">
          <ac:chgData name="Admin Reza Dorrani" userId="51a6a8e7-873c-49cf-8130-f07966aa89cd" providerId="ADAL" clId="{CFECE405-359C-4CA5-A493-F530EA0340F6}" dt="2022-02-03T17:13:27.065" v="29" actId="478"/>
          <ac:picMkLst>
            <pc:docMk/>
            <pc:sldMk cId="3568564202" sldId="2143188021"/>
            <ac:picMk id="46" creationId="{3C4BE786-E220-44D9-8C19-F8718C222766}"/>
          </ac:picMkLst>
        </pc:picChg>
        <pc:cxnChg chg="del">
          <ac:chgData name="Admin Reza Dorrani" userId="51a6a8e7-873c-49cf-8130-f07966aa89cd" providerId="ADAL" clId="{CFECE405-359C-4CA5-A493-F530EA0340F6}" dt="2022-02-03T17:13:27.065" v="29" actId="478"/>
          <ac:cxnSpMkLst>
            <pc:docMk/>
            <pc:sldMk cId="3568564202" sldId="2143188021"/>
            <ac:cxnSpMk id="31" creationId="{BE2D9D1F-658B-4059-BAA0-AFA024436EFA}"/>
          </ac:cxnSpMkLst>
        </pc:cxnChg>
        <pc:cxnChg chg="del">
          <ac:chgData name="Admin Reza Dorrani" userId="51a6a8e7-873c-49cf-8130-f07966aa89cd" providerId="ADAL" clId="{CFECE405-359C-4CA5-A493-F530EA0340F6}" dt="2022-02-03T17:13:27.065" v="29" actId="478"/>
          <ac:cxnSpMkLst>
            <pc:docMk/>
            <pc:sldMk cId="3568564202" sldId="2143188021"/>
            <ac:cxnSpMk id="36" creationId="{BED79661-1766-48C8-A205-920EAD109510}"/>
          </ac:cxnSpMkLst>
        </pc:cxnChg>
        <pc:cxnChg chg="del">
          <ac:chgData name="Admin Reza Dorrani" userId="51a6a8e7-873c-49cf-8130-f07966aa89cd" providerId="ADAL" clId="{CFECE405-359C-4CA5-A493-F530EA0340F6}" dt="2022-02-03T17:13:27.065" v="29" actId="478"/>
          <ac:cxnSpMkLst>
            <pc:docMk/>
            <pc:sldMk cId="3568564202" sldId="2143188021"/>
            <ac:cxnSpMk id="37" creationId="{362E7E39-C26A-4C17-9894-48C8B31CF2E0}"/>
          </ac:cxnSpMkLst>
        </pc:cxnChg>
      </pc:sldChg>
      <pc:sldChg chg="addSp delSp modSp add del mod modAnim">
        <pc:chgData name="Admin Reza Dorrani" userId="51a6a8e7-873c-49cf-8130-f07966aa89cd" providerId="ADAL" clId="{CFECE405-359C-4CA5-A493-F530EA0340F6}" dt="2022-02-03T18:30:15.790" v="3056" actId="47"/>
        <pc:sldMkLst>
          <pc:docMk/>
          <pc:sldMk cId="3288344754" sldId="2143188022"/>
        </pc:sldMkLst>
        <pc:spChg chg="add del mod">
          <ac:chgData name="Admin Reza Dorrani" userId="51a6a8e7-873c-49cf-8130-f07966aa89cd" providerId="ADAL" clId="{CFECE405-359C-4CA5-A493-F530EA0340F6}" dt="2022-02-03T17:13:46.441" v="35" actId="478"/>
          <ac:spMkLst>
            <pc:docMk/>
            <pc:sldMk cId="3288344754" sldId="2143188022"/>
            <ac:spMk id="3" creationId="{1A2960AC-580F-4733-A963-34BE8BB82BB7}"/>
          </ac:spMkLst>
        </pc:spChg>
        <pc:spChg chg="add mod">
          <ac:chgData name="Admin Reza Dorrani" userId="51a6a8e7-873c-49cf-8130-f07966aa89cd" providerId="ADAL" clId="{CFECE405-359C-4CA5-A493-F530EA0340F6}" dt="2022-02-03T17:13:44.331" v="34"/>
          <ac:spMkLst>
            <pc:docMk/>
            <pc:sldMk cId="3288344754" sldId="2143188022"/>
            <ac:spMk id="9" creationId="{DB6243EF-7EAA-41C9-B6AF-FE4F421EB088}"/>
          </ac:spMkLst>
        </pc:spChg>
        <pc:spChg chg="add mod">
          <ac:chgData name="Admin Reza Dorrani" userId="51a6a8e7-873c-49cf-8130-f07966aa89cd" providerId="ADAL" clId="{CFECE405-359C-4CA5-A493-F530EA0340F6}" dt="2022-02-03T17:17:43.984" v="112" actId="208"/>
          <ac:spMkLst>
            <pc:docMk/>
            <pc:sldMk cId="3288344754" sldId="2143188022"/>
            <ac:spMk id="12" creationId="{DF82D622-8B55-4D54-803B-17B15139CB91}"/>
          </ac:spMkLst>
        </pc:spChg>
        <pc:spChg chg="add mod">
          <ac:chgData name="Admin Reza Dorrani" userId="51a6a8e7-873c-49cf-8130-f07966aa89cd" providerId="ADAL" clId="{CFECE405-359C-4CA5-A493-F530EA0340F6}" dt="2022-02-03T17:17:46.231" v="113" actId="208"/>
          <ac:spMkLst>
            <pc:docMk/>
            <pc:sldMk cId="3288344754" sldId="2143188022"/>
            <ac:spMk id="13" creationId="{3C8068FE-97F3-47A5-B7B3-9085102966E2}"/>
          </ac:spMkLst>
        </pc:spChg>
        <pc:spChg chg="add mod">
          <ac:chgData name="Admin Reza Dorrani" userId="51a6a8e7-873c-49cf-8130-f07966aa89cd" providerId="ADAL" clId="{CFECE405-359C-4CA5-A493-F530EA0340F6}" dt="2022-02-03T17:17:49.077" v="114" actId="208"/>
          <ac:spMkLst>
            <pc:docMk/>
            <pc:sldMk cId="3288344754" sldId="2143188022"/>
            <ac:spMk id="14" creationId="{7219AD9A-6B3B-4482-BC50-64DAB62900CE}"/>
          </ac:spMkLst>
        </pc:spChg>
        <pc:spChg chg="add mod">
          <ac:chgData name="Admin Reza Dorrani" userId="51a6a8e7-873c-49cf-8130-f07966aa89cd" providerId="ADAL" clId="{CFECE405-359C-4CA5-A493-F530EA0340F6}" dt="2022-02-03T17:17:52.244" v="115" actId="208"/>
          <ac:spMkLst>
            <pc:docMk/>
            <pc:sldMk cId="3288344754" sldId="2143188022"/>
            <ac:spMk id="15" creationId="{3E48A0E5-6340-4DAA-9900-63D94F2A1163}"/>
          </ac:spMkLst>
        </pc:spChg>
        <pc:spChg chg="add mod">
          <ac:chgData name="Admin Reza Dorrani" userId="51a6a8e7-873c-49cf-8130-f07966aa89cd" providerId="ADAL" clId="{CFECE405-359C-4CA5-A493-F530EA0340F6}" dt="2022-02-03T17:17:55.309" v="116" actId="208"/>
          <ac:spMkLst>
            <pc:docMk/>
            <pc:sldMk cId="3288344754" sldId="2143188022"/>
            <ac:spMk id="16" creationId="{21B963A7-2E1A-472F-9E5B-10DED8812738}"/>
          </ac:spMkLst>
        </pc:spChg>
        <pc:spChg chg="add mod">
          <ac:chgData name="Admin Reza Dorrani" userId="51a6a8e7-873c-49cf-8130-f07966aa89cd" providerId="ADAL" clId="{CFECE405-359C-4CA5-A493-F530EA0340F6}" dt="2022-02-03T17:17:58.456" v="117" actId="208"/>
          <ac:spMkLst>
            <pc:docMk/>
            <pc:sldMk cId="3288344754" sldId="2143188022"/>
            <ac:spMk id="17" creationId="{69E5FA8B-3B36-4E2F-B1C0-7513794E6437}"/>
          </ac:spMkLst>
        </pc:spChg>
        <pc:spChg chg="add mod">
          <ac:chgData name="Admin Reza Dorrani" userId="51a6a8e7-873c-49cf-8130-f07966aa89cd" providerId="ADAL" clId="{CFECE405-359C-4CA5-A493-F530EA0340F6}" dt="2022-02-03T17:18:02.484" v="118" actId="208"/>
          <ac:spMkLst>
            <pc:docMk/>
            <pc:sldMk cId="3288344754" sldId="2143188022"/>
            <ac:spMk id="18" creationId="{D11B8BDE-2BA4-4717-B942-7639FD8BC951}"/>
          </ac:spMkLst>
        </pc:spChg>
        <pc:spChg chg="add mod">
          <ac:chgData name="Admin Reza Dorrani" userId="51a6a8e7-873c-49cf-8130-f07966aa89cd" providerId="ADAL" clId="{CFECE405-359C-4CA5-A493-F530EA0340F6}" dt="2022-02-03T17:18:05.400" v="119" actId="208"/>
          <ac:spMkLst>
            <pc:docMk/>
            <pc:sldMk cId="3288344754" sldId="2143188022"/>
            <ac:spMk id="19" creationId="{F6CA9EBA-6E7F-41D9-937F-51CBB0EACF74}"/>
          </ac:spMkLst>
        </pc:spChg>
        <pc:spChg chg="del">
          <ac:chgData name="Admin Reza Dorrani" userId="51a6a8e7-873c-49cf-8130-f07966aa89cd" providerId="ADAL" clId="{CFECE405-359C-4CA5-A493-F530EA0340F6}" dt="2022-02-03T17:13:43.910" v="33" actId="478"/>
          <ac:spMkLst>
            <pc:docMk/>
            <pc:sldMk cId="3288344754" sldId="2143188022"/>
            <ac:spMk id="23" creationId="{BD169440-E17E-41ED-9411-C15FDF946BDA}"/>
          </ac:spMkLst>
        </pc:spChg>
        <pc:spChg chg="del">
          <ac:chgData name="Admin Reza Dorrani" userId="51a6a8e7-873c-49cf-8130-f07966aa89cd" providerId="ADAL" clId="{CFECE405-359C-4CA5-A493-F530EA0340F6}" dt="2022-02-03T17:13:43.910" v="33" actId="478"/>
          <ac:spMkLst>
            <pc:docMk/>
            <pc:sldMk cId="3288344754" sldId="2143188022"/>
            <ac:spMk id="26" creationId="{564E10EA-8EDC-4688-AD78-6DE0768CEA05}"/>
          </ac:spMkLst>
        </pc:spChg>
        <pc:picChg chg="mod">
          <ac:chgData name="Admin Reza Dorrani" userId="51a6a8e7-873c-49cf-8130-f07966aa89cd" providerId="ADAL" clId="{CFECE405-359C-4CA5-A493-F530EA0340F6}" dt="2022-02-03T17:17:40.234" v="111" actId="1076"/>
          <ac:picMkLst>
            <pc:docMk/>
            <pc:sldMk cId="3288344754" sldId="2143188022"/>
            <ac:picMk id="6" creationId="{28F79DE9-D527-4D16-8B24-DE968FB4AAAC}"/>
          </ac:picMkLst>
        </pc:picChg>
        <pc:picChg chg="add mod">
          <ac:chgData name="Admin Reza Dorrani" userId="51a6a8e7-873c-49cf-8130-f07966aa89cd" providerId="ADAL" clId="{CFECE405-359C-4CA5-A493-F530EA0340F6}" dt="2022-02-03T17:13:44.331" v="34"/>
          <ac:picMkLst>
            <pc:docMk/>
            <pc:sldMk cId="3288344754" sldId="2143188022"/>
            <ac:picMk id="10" creationId="{20A971F9-70D5-4A2C-A731-B21F6F26A873}"/>
          </ac:picMkLst>
        </pc:picChg>
        <pc:picChg chg="add mod">
          <ac:chgData name="Admin Reza Dorrani" userId="51a6a8e7-873c-49cf-8130-f07966aa89cd" providerId="ADAL" clId="{CFECE405-359C-4CA5-A493-F530EA0340F6}" dt="2022-02-03T17:13:44.331" v="34"/>
          <ac:picMkLst>
            <pc:docMk/>
            <pc:sldMk cId="3288344754" sldId="2143188022"/>
            <ac:picMk id="11" creationId="{0D53CD1F-C84B-4282-B233-0518C4B8D9CA}"/>
          </ac:picMkLst>
        </pc:picChg>
        <pc:picChg chg="add mod">
          <ac:chgData name="Admin Reza Dorrani" userId="51a6a8e7-873c-49cf-8130-f07966aa89cd" providerId="ADAL" clId="{CFECE405-359C-4CA5-A493-F530EA0340F6}" dt="2022-02-03T17:13:44.331" v="34"/>
          <ac:picMkLst>
            <pc:docMk/>
            <pc:sldMk cId="3288344754" sldId="2143188022"/>
            <ac:picMk id="20" creationId="{10AC25AD-1A3F-4130-AF8C-250967E1DCCF}"/>
          </ac:picMkLst>
        </pc:picChg>
        <pc:picChg chg="del">
          <ac:chgData name="Admin Reza Dorrani" userId="51a6a8e7-873c-49cf-8130-f07966aa89cd" providerId="ADAL" clId="{CFECE405-359C-4CA5-A493-F530EA0340F6}" dt="2022-02-03T17:13:43.910" v="33" actId="478"/>
          <ac:picMkLst>
            <pc:docMk/>
            <pc:sldMk cId="3288344754" sldId="2143188022"/>
            <ac:picMk id="25" creationId="{84B75677-B504-4939-9273-17909F4277DC}"/>
          </ac:picMkLst>
        </pc:picChg>
        <pc:picChg chg="del">
          <ac:chgData name="Admin Reza Dorrani" userId="51a6a8e7-873c-49cf-8130-f07966aa89cd" providerId="ADAL" clId="{CFECE405-359C-4CA5-A493-F530EA0340F6}" dt="2022-02-03T17:13:43.910" v="33" actId="478"/>
          <ac:picMkLst>
            <pc:docMk/>
            <pc:sldMk cId="3288344754" sldId="2143188022"/>
            <ac:picMk id="27" creationId="{9484CBD9-C70A-4CB7-8B6C-0B31EBBF29D3}"/>
          </ac:picMkLst>
        </pc:picChg>
      </pc:sldChg>
      <pc:sldChg chg="add">
        <pc:chgData name="Admin Reza Dorrani" userId="51a6a8e7-873c-49cf-8130-f07966aa89cd" providerId="ADAL" clId="{CFECE405-359C-4CA5-A493-F530EA0340F6}" dt="2022-02-03T17:13:54.668" v="38"/>
        <pc:sldMkLst>
          <pc:docMk/>
          <pc:sldMk cId="47603571" sldId="2143188023"/>
        </pc:sldMkLst>
      </pc:sldChg>
      <pc:sldChg chg="addSp delSp modSp add mod ord delAnim modAnim">
        <pc:chgData name="Admin Reza Dorrani" userId="51a6a8e7-873c-49cf-8130-f07966aa89cd" providerId="ADAL" clId="{CFECE405-359C-4CA5-A493-F530EA0340F6}" dt="2022-02-03T21:48:41.427" v="4735" actId="255"/>
        <pc:sldMkLst>
          <pc:docMk/>
          <pc:sldMk cId="2386726137" sldId="2143188024"/>
        </pc:sldMkLst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9" creationId="{DB6243EF-7EAA-41C9-B6AF-FE4F421EB088}"/>
          </ac:spMkLst>
        </pc:spChg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12" creationId="{DF82D622-8B55-4D54-803B-17B15139CB91}"/>
          </ac:spMkLst>
        </pc:spChg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13" creationId="{3C8068FE-97F3-47A5-B7B3-9085102966E2}"/>
          </ac:spMkLst>
        </pc:spChg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14" creationId="{7219AD9A-6B3B-4482-BC50-64DAB62900CE}"/>
          </ac:spMkLst>
        </pc:spChg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15" creationId="{3E48A0E5-6340-4DAA-9900-63D94F2A1163}"/>
          </ac:spMkLst>
        </pc:spChg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16" creationId="{21B963A7-2E1A-472F-9E5B-10DED8812738}"/>
          </ac:spMkLst>
        </pc:spChg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17" creationId="{69E5FA8B-3B36-4E2F-B1C0-7513794E6437}"/>
          </ac:spMkLst>
        </pc:spChg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18" creationId="{D11B8BDE-2BA4-4717-B942-7639FD8BC951}"/>
          </ac:spMkLst>
        </pc:spChg>
        <pc:spChg chg="del">
          <ac:chgData name="Admin Reza Dorrani" userId="51a6a8e7-873c-49cf-8130-f07966aa89cd" providerId="ADAL" clId="{CFECE405-359C-4CA5-A493-F530EA0340F6}" dt="2022-02-03T17:14:00.258" v="40" actId="478"/>
          <ac:spMkLst>
            <pc:docMk/>
            <pc:sldMk cId="2386726137" sldId="2143188024"/>
            <ac:spMk id="19" creationId="{F6CA9EBA-6E7F-41D9-937F-51CBB0EACF74}"/>
          </ac:spMkLst>
        </pc:spChg>
        <pc:spChg chg="add mod">
          <ac:chgData name="Admin Reza Dorrani" userId="51a6a8e7-873c-49cf-8130-f07966aa89cd" providerId="ADAL" clId="{CFECE405-359C-4CA5-A493-F530EA0340F6}" dt="2022-02-03T18:25:45.196" v="3028" actId="20577"/>
          <ac:spMkLst>
            <pc:docMk/>
            <pc:sldMk cId="2386726137" sldId="2143188024"/>
            <ac:spMk id="21" creationId="{F11F224A-DB7F-43C9-A5ED-EC88735EFEB0}"/>
          </ac:spMkLst>
        </pc:spChg>
        <pc:spChg chg="add mod">
          <ac:chgData name="Admin Reza Dorrani" userId="51a6a8e7-873c-49cf-8130-f07966aa89cd" providerId="ADAL" clId="{CFECE405-359C-4CA5-A493-F530EA0340F6}" dt="2022-02-03T21:48:37.306" v="4734" actId="255"/>
          <ac:spMkLst>
            <pc:docMk/>
            <pc:sldMk cId="2386726137" sldId="2143188024"/>
            <ac:spMk id="29" creationId="{9C0C4177-1894-4A8D-8F5B-3B61FDE5BCDA}"/>
          </ac:spMkLst>
        </pc:spChg>
        <pc:spChg chg="add mod">
          <ac:chgData name="Admin Reza Dorrani" userId="51a6a8e7-873c-49cf-8130-f07966aa89cd" providerId="ADAL" clId="{CFECE405-359C-4CA5-A493-F530EA0340F6}" dt="2022-02-03T21:48:33.195" v="4733" actId="14100"/>
          <ac:spMkLst>
            <pc:docMk/>
            <pc:sldMk cId="2386726137" sldId="2143188024"/>
            <ac:spMk id="40" creationId="{8CCE4B7B-769C-4A92-9E7F-B64C168092EC}"/>
          </ac:spMkLst>
        </pc:spChg>
        <pc:spChg chg="add mod">
          <ac:chgData name="Admin Reza Dorrani" userId="51a6a8e7-873c-49cf-8130-f07966aa89cd" providerId="ADAL" clId="{CFECE405-359C-4CA5-A493-F530EA0340F6}" dt="2022-02-03T21:48:41.427" v="4735" actId="255"/>
          <ac:spMkLst>
            <pc:docMk/>
            <pc:sldMk cId="2386726137" sldId="2143188024"/>
            <ac:spMk id="42" creationId="{6EF4BC30-E3CB-408A-A855-13E7E1D417F8}"/>
          </ac:spMkLst>
        </pc:spChg>
        <pc:grpChg chg="add mod">
          <ac:chgData name="Admin Reza Dorrani" userId="51a6a8e7-873c-49cf-8130-f07966aa89cd" providerId="ADAL" clId="{CFECE405-359C-4CA5-A493-F530EA0340F6}" dt="2022-02-03T17:21:48.563" v="153" actId="1076"/>
          <ac:grpSpMkLst>
            <pc:docMk/>
            <pc:sldMk cId="2386726137" sldId="2143188024"/>
            <ac:grpSpMk id="31" creationId="{DA01DB2A-9DBC-42B4-BF7F-60F47371A37A}"/>
          </ac:grpSpMkLst>
        </pc:grpChg>
        <pc:grpChg chg="add mod">
          <ac:chgData name="Admin Reza Dorrani" userId="51a6a8e7-873c-49cf-8130-f07966aa89cd" providerId="ADAL" clId="{CFECE405-359C-4CA5-A493-F530EA0340F6}" dt="2022-02-03T17:21:48.563" v="153" actId="1076"/>
          <ac:grpSpMkLst>
            <pc:docMk/>
            <pc:sldMk cId="2386726137" sldId="2143188024"/>
            <ac:grpSpMk id="34" creationId="{C446D5FC-F110-414E-9776-ADF47B5AA840}"/>
          </ac:grpSpMkLst>
        </pc:grpChg>
        <pc:grpChg chg="add mod">
          <ac:chgData name="Admin Reza Dorrani" userId="51a6a8e7-873c-49cf-8130-f07966aa89cd" providerId="ADAL" clId="{CFECE405-359C-4CA5-A493-F530EA0340F6}" dt="2022-02-03T17:21:48.563" v="153" actId="1076"/>
          <ac:grpSpMkLst>
            <pc:docMk/>
            <pc:sldMk cId="2386726137" sldId="2143188024"/>
            <ac:grpSpMk id="37" creationId="{50D059D6-3415-4A0B-8142-72E6804083DF}"/>
          </ac:grpSpMkLst>
        </pc:grpChg>
        <pc:picChg chg="del mod">
          <ac:chgData name="Admin Reza Dorrani" userId="51a6a8e7-873c-49cf-8130-f07966aa89cd" providerId="ADAL" clId="{CFECE405-359C-4CA5-A493-F530EA0340F6}" dt="2022-02-03T17:22:00.547" v="156" actId="478"/>
          <ac:picMkLst>
            <pc:docMk/>
            <pc:sldMk cId="2386726137" sldId="2143188024"/>
            <ac:picMk id="6" creationId="{28F79DE9-D527-4D16-8B24-DE968FB4AAAC}"/>
          </ac:picMkLst>
        </pc:picChg>
        <pc:picChg chg="del">
          <ac:chgData name="Admin Reza Dorrani" userId="51a6a8e7-873c-49cf-8130-f07966aa89cd" providerId="ADAL" clId="{CFECE405-359C-4CA5-A493-F530EA0340F6}" dt="2022-02-03T17:14:00.258" v="40" actId="478"/>
          <ac:picMkLst>
            <pc:docMk/>
            <pc:sldMk cId="2386726137" sldId="2143188024"/>
            <ac:picMk id="10" creationId="{20A971F9-70D5-4A2C-A731-B21F6F26A873}"/>
          </ac:picMkLst>
        </pc:picChg>
        <pc:picChg chg="del">
          <ac:chgData name="Admin Reza Dorrani" userId="51a6a8e7-873c-49cf-8130-f07966aa89cd" providerId="ADAL" clId="{CFECE405-359C-4CA5-A493-F530EA0340F6}" dt="2022-02-03T17:14:00.258" v="40" actId="478"/>
          <ac:picMkLst>
            <pc:docMk/>
            <pc:sldMk cId="2386726137" sldId="2143188024"/>
            <ac:picMk id="11" creationId="{0D53CD1F-C84B-4282-B233-0518C4B8D9CA}"/>
          </ac:picMkLst>
        </pc:picChg>
        <pc:picChg chg="del">
          <ac:chgData name="Admin Reza Dorrani" userId="51a6a8e7-873c-49cf-8130-f07966aa89cd" providerId="ADAL" clId="{CFECE405-359C-4CA5-A493-F530EA0340F6}" dt="2022-02-03T17:14:00.258" v="40" actId="478"/>
          <ac:picMkLst>
            <pc:docMk/>
            <pc:sldMk cId="2386726137" sldId="2143188024"/>
            <ac:picMk id="20" creationId="{10AC25AD-1A3F-4130-AF8C-250967E1DCCF}"/>
          </ac:picMkLst>
        </pc:picChg>
        <pc:picChg chg="add mod">
          <ac:chgData name="Admin Reza Dorrani" userId="51a6a8e7-873c-49cf-8130-f07966aa89cd" providerId="ADAL" clId="{CFECE405-359C-4CA5-A493-F530EA0340F6}" dt="2022-02-03T17:22:05.047" v="157" actId="1076"/>
          <ac:picMkLst>
            <pc:docMk/>
            <pc:sldMk cId="2386726137" sldId="2143188024"/>
            <ac:picMk id="22" creationId="{50442210-2BF4-4564-A690-871B21F420ED}"/>
          </ac:picMkLst>
        </pc:picChg>
        <pc:picChg chg="add mod">
          <ac:chgData name="Admin Reza Dorrani" userId="51a6a8e7-873c-49cf-8130-f07966aa89cd" providerId="ADAL" clId="{CFECE405-359C-4CA5-A493-F530EA0340F6}" dt="2022-02-03T17:22:05.047" v="157" actId="1076"/>
          <ac:picMkLst>
            <pc:docMk/>
            <pc:sldMk cId="2386726137" sldId="2143188024"/>
            <ac:picMk id="23" creationId="{FAB270CF-9150-4DBC-AACC-557134039C15}"/>
          </ac:picMkLst>
        </pc:picChg>
        <pc:picChg chg="add mod">
          <ac:chgData name="Admin Reza Dorrani" userId="51a6a8e7-873c-49cf-8130-f07966aa89cd" providerId="ADAL" clId="{CFECE405-359C-4CA5-A493-F530EA0340F6}" dt="2022-02-03T17:22:05.047" v="157" actId="1076"/>
          <ac:picMkLst>
            <pc:docMk/>
            <pc:sldMk cId="2386726137" sldId="2143188024"/>
            <ac:picMk id="24" creationId="{CA09889E-5EF3-493A-BCA4-727D6A04D627}"/>
          </ac:picMkLst>
        </pc:picChg>
        <pc:picChg chg="add mod">
          <ac:chgData name="Admin Reza Dorrani" userId="51a6a8e7-873c-49cf-8130-f07966aa89cd" providerId="ADAL" clId="{CFECE405-359C-4CA5-A493-F530EA0340F6}" dt="2022-02-03T17:22:05.047" v="157" actId="1076"/>
          <ac:picMkLst>
            <pc:docMk/>
            <pc:sldMk cId="2386726137" sldId="2143188024"/>
            <ac:picMk id="25" creationId="{ABE4ED84-C7BE-46A6-9240-A473AAAD1529}"/>
          </ac:picMkLst>
        </pc:picChg>
        <pc:picChg chg="add mod">
          <ac:chgData name="Admin Reza Dorrani" userId="51a6a8e7-873c-49cf-8130-f07966aa89cd" providerId="ADAL" clId="{CFECE405-359C-4CA5-A493-F530EA0340F6}" dt="2022-02-03T17:22:05.047" v="157" actId="1076"/>
          <ac:picMkLst>
            <pc:docMk/>
            <pc:sldMk cId="2386726137" sldId="2143188024"/>
            <ac:picMk id="26" creationId="{CBB87CA8-12F7-4C16-94C8-B9F0560B6B29}"/>
          </ac:picMkLst>
        </pc:picChg>
        <pc:picChg chg="add mod">
          <ac:chgData name="Admin Reza Dorrani" userId="51a6a8e7-873c-49cf-8130-f07966aa89cd" providerId="ADAL" clId="{CFECE405-359C-4CA5-A493-F530EA0340F6}" dt="2022-02-03T17:22:05.047" v="157" actId="1076"/>
          <ac:picMkLst>
            <pc:docMk/>
            <pc:sldMk cId="2386726137" sldId="2143188024"/>
            <ac:picMk id="27" creationId="{88D839F7-93CB-4D90-9405-FBBD2DE3F048}"/>
          </ac:picMkLst>
        </pc:picChg>
        <pc:picChg chg="add mod">
          <ac:chgData name="Admin Reza Dorrani" userId="51a6a8e7-873c-49cf-8130-f07966aa89cd" providerId="ADAL" clId="{CFECE405-359C-4CA5-A493-F530EA0340F6}" dt="2022-02-03T17:22:05.047" v="157" actId="1076"/>
          <ac:picMkLst>
            <pc:docMk/>
            <pc:sldMk cId="2386726137" sldId="2143188024"/>
            <ac:picMk id="28" creationId="{2DEF3386-3DF6-44B3-A5A0-66112D6A02EC}"/>
          </ac:picMkLst>
        </pc:picChg>
        <pc:picChg chg="add mod">
          <ac:chgData name="Admin Reza Dorrani" userId="51a6a8e7-873c-49cf-8130-f07966aa89cd" providerId="ADAL" clId="{CFECE405-359C-4CA5-A493-F530EA0340F6}" dt="2022-02-03T17:14:10.019" v="43"/>
          <ac:picMkLst>
            <pc:docMk/>
            <pc:sldMk cId="2386726137" sldId="2143188024"/>
            <ac:picMk id="30" creationId="{E7CE8520-12B7-44CC-AC67-F0F23AC5B67A}"/>
          </ac:picMkLst>
        </pc:picChg>
        <pc:picChg chg="mod">
          <ac:chgData name="Admin Reza Dorrani" userId="51a6a8e7-873c-49cf-8130-f07966aa89cd" providerId="ADAL" clId="{CFECE405-359C-4CA5-A493-F530EA0340F6}" dt="2022-02-03T17:14:10.019" v="43"/>
          <ac:picMkLst>
            <pc:docMk/>
            <pc:sldMk cId="2386726137" sldId="2143188024"/>
            <ac:picMk id="32" creationId="{133E3A75-C961-4C4E-876B-2AB704BDE269}"/>
          </ac:picMkLst>
        </pc:picChg>
        <pc:picChg chg="mod">
          <ac:chgData name="Admin Reza Dorrani" userId="51a6a8e7-873c-49cf-8130-f07966aa89cd" providerId="ADAL" clId="{CFECE405-359C-4CA5-A493-F530EA0340F6}" dt="2022-02-03T17:14:10.019" v="43"/>
          <ac:picMkLst>
            <pc:docMk/>
            <pc:sldMk cId="2386726137" sldId="2143188024"/>
            <ac:picMk id="33" creationId="{71269BA0-6F63-4C66-9C71-5C5108E37819}"/>
          </ac:picMkLst>
        </pc:picChg>
        <pc:picChg chg="mod">
          <ac:chgData name="Admin Reza Dorrani" userId="51a6a8e7-873c-49cf-8130-f07966aa89cd" providerId="ADAL" clId="{CFECE405-359C-4CA5-A493-F530EA0340F6}" dt="2022-02-03T17:14:10.019" v="43"/>
          <ac:picMkLst>
            <pc:docMk/>
            <pc:sldMk cId="2386726137" sldId="2143188024"/>
            <ac:picMk id="35" creationId="{C10AEC3C-44F0-4786-9280-69E7B66F68E1}"/>
          </ac:picMkLst>
        </pc:picChg>
        <pc:picChg chg="mod">
          <ac:chgData name="Admin Reza Dorrani" userId="51a6a8e7-873c-49cf-8130-f07966aa89cd" providerId="ADAL" clId="{CFECE405-359C-4CA5-A493-F530EA0340F6}" dt="2022-02-03T17:14:10.019" v="43"/>
          <ac:picMkLst>
            <pc:docMk/>
            <pc:sldMk cId="2386726137" sldId="2143188024"/>
            <ac:picMk id="36" creationId="{2B44174C-F672-41D2-A560-64027F381F86}"/>
          </ac:picMkLst>
        </pc:picChg>
        <pc:picChg chg="mod">
          <ac:chgData name="Admin Reza Dorrani" userId="51a6a8e7-873c-49cf-8130-f07966aa89cd" providerId="ADAL" clId="{CFECE405-359C-4CA5-A493-F530EA0340F6}" dt="2022-02-03T17:14:10.019" v="43"/>
          <ac:picMkLst>
            <pc:docMk/>
            <pc:sldMk cId="2386726137" sldId="2143188024"/>
            <ac:picMk id="38" creationId="{11476F12-F70F-46F2-B7C8-42822F11BED1}"/>
          </ac:picMkLst>
        </pc:picChg>
        <pc:picChg chg="mod">
          <ac:chgData name="Admin Reza Dorrani" userId="51a6a8e7-873c-49cf-8130-f07966aa89cd" providerId="ADAL" clId="{CFECE405-359C-4CA5-A493-F530EA0340F6}" dt="2022-02-03T17:14:10.019" v="43"/>
          <ac:picMkLst>
            <pc:docMk/>
            <pc:sldMk cId="2386726137" sldId="2143188024"/>
            <ac:picMk id="39" creationId="{4981BF78-3240-4F6E-953E-A9F5C72ACD85}"/>
          </ac:picMkLst>
        </pc:picChg>
        <pc:picChg chg="add mod">
          <ac:chgData name="Admin Reza Dorrani" userId="51a6a8e7-873c-49cf-8130-f07966aa89cd" providerId="ADAL" clId="{CFECE405-359C-4CA5-A493-F530EA0340F6}" dt="2022-02-03T17:23:37.576" v="219" actId="1076"/>
          <ac:picMkLst>
            <pc:docMk/>
            <pc:sldMk cId="2386726137" sldId="2143188024"/>
            <ac:picMk id="41" creationId="{DB1F62D3-CB12-45E0-8722-C6D9491421CD}"/>
          </ac:picMkLst>
        </pc:picChg>
        <pc:picChg chg="add mod ord">
          <ac:chgData name="Admin Reza Dorrani" userId="51a6a8e7-873c-49cf-8130-f07966aa89cd" providerId="ADAL" clId="{CFECE405-359C-4CA5-A493-F530EA0340F6}" dt="2022-02-03T17:22:26.369" v="164" actId="1076"/>
          <ac:picMkLst>
            <pc:docMk/>
            <pc:sldMk cId="2386726137" sldId="2143188024"/>
            <ac:picMk id="43" creationId="{AFD4A6DF-E69A-4DAE-A79B-E90C4BB977EA}"/>
          </ac:picMkLst>
        </pc:picChg>
      </pc:sldChg>
      <pc:sldChg chg="add del">
        <pc:chgData name="Admin Reza Dorrani" userId="51a6a8e7-873c-49cf-8130-f07966aa89cd" providerId="ADAL" clId="{CFECE405-359C-4CA5-A493-F530EA0340F6}" dt="2022-02-03T17:14:06.092" v="42"/>
        <pc:sldMkLst>
          <pc:docMk/>
          <pc:sldMk cId="2284470747" sldId="2143188025"/>
        </pc:sldMkLst>
      </pc:sldChg>
      <pc:sldChg chg="addSp delSp modSp add mod ord delAnim modAnim">
        <pc:chgData name="Admin Reza Dorrani" userId="51a6a8e7-873c-49cf-8130-f07966aa89cd" providerId="ADAL" clId="{CFECE405-359C-4CA5-A493-F530EA0340F6}" dt="2022-02-03T21:48:56.687" v="4738" actId="14100"/>
        <pc:sldMkLst>
          <pc:docMk/>
          <pc:sldMk cId="3341511899" sldId="2143188025"/>
        </pc:sldMkLst>
        <pc:spChg chg="del">
          <ac:chgData name="Admin Reza Dorrani" userId="51a6a8e7-873c-49cf-8130-f07966aa89cd" providerId="ADAL" clId="{CFECE405-359C-4CA5-A493-F530EA0340F6}" dt="2022-02-03T17:14:23.440" v="48" actId="478"/>
          <ac:spMkLst>
            <pc:docMk/>
            <pc:sldMk cId="3341511899" sldId="2143188025"/>
            <ac:spMk id="21" creationId="{F11F224A-DB7F-43C9-A5ED-EC88735EFEB0}"/>
          </ac:spMkLst>
        </pc:spChg>
        <pc:spChg chg="del">
          <ac:chgData name="Admin Reza Dorrani" userId="51a6a8e7-873c-49cf-8130-f07966aa89cd" providerId="ADAL" clId="{CFECE405-359C-4CA5-A493-F530EA0340F6}" dt="2022-02-03T17:14:23.440" v="48" actId="478"/>
          <ac:spMkLst>
            <pc:docMk/>
            <pc:sldMk cId="3341511899" sldId="2143188025"/>
            <ac:spMk id="29" creationId="{9C0C4177-1894-4A8D-8F5B-3B61FDE5BCDA}"/>
          </ac:spMkLst>
        </pc:spChg>
        <pc:spChg chg="del">
          <ac:chgData name="Admin Reza Dorrani" userId="51a6a8e7-873c-49cf-8130-f07966aa89cd" providerId="ADAL" clId="{CFECE405-359C-4CA5-A493-F530EA0340F6}" dt="2022-02-03T17:14:23.440" v="48" actId="478"/>
          <ac:spMkLst>
            <pc:docMk/>
            <pc:sldMk cId="3341511899" sldId="2143188025"/>
            <ac:spMk id="40" creationId="{8CCE4B7B-769C-4A92-9E7F-B64C168092EC}"/>
          </ac:spMkLst>
        </pc:spChg>
        <pc:spChg chg="del">
          <ac:chgData name="Admin Reza Dorrani" userId="51a6a8e7-873c-49cf-8130-f07966aa89cd" providerId="ADAL" clId="{CFECE405-359C-4CA5-A493-F530EA0340F6}" dt="2022-02-03T17:14:23.440" v="48" actId="478"/>
          <ac:spMkLst>
            <pc:docMk/>
            <pc:sldMk cId="3341511899" sldId="2143188025"/>
            <ac:spMk id="42" creationId="{6EF4BC30-E3CB-408A-A855-13E7E1D417F8}"/>
          </ac:spMkLst>
        </pc:spChg>
        <pc:spChg chg="add mod">
          <ac:chgData name="Admin Reza Dorrani" userId="51a6a8e7-873c-49cf-8130-f07966aa89cd" providerId="ADAL" clId="{CFECE405-359C-4CA5-A493-F530EA0340F6}" dt="2022-02-03T21:48:56.687" v="4738" actId="14100"/>
          <ac:spMkLst>
            <pc:docMk/>
            <pc:sldMk cId="3341511899" sldId="2143188025"/>
            <ac:spMk id="43" creationId="{6B5B76EF-ADAB-4078-B896-28D40563C3A1}"/>
          </ac:spMkLst>
        </pc:spChg>
        <pc:spChg chg="mod">
          <ac:chgData name="Admin Reza Dorrani" userId="51a6a8e7-873c-49cf-8130-f07966aa89cd" providerId="ADAL" clId="{CFECE405-359C-4CA5-A493-F530EA0340F6}" dt="2022-02-03T17:14:23.828" v="49"/>
          <ac:spMkLst>
            <pc:docMk/>
            <pc:sldMk cId="3341511899" sldId="2143188025"/>
            <ac:spMk id="45" creationId="{D22FF98A-D2B9-4AC0-A386-1C337CC44C7D}"/>
          </ac:spMkLst>
        </pc:spChg>
        <pc:spChg chg="mod">
          <ac:chgData name="Admin Reza Dorrani" userId="51a6a8e7-873c-49cf-8130-f07966aa89cd" providerId="ADAL" clId="{CFECE405-359C-4CA5-A493-F530EA0340F6}" dt="2022-02-03T17:14:23.828" v="49"/>
          <ac:spMkLst>
            <pc:docMk/>
            <pc:sldMk cId="3341511899" sldId="2143188025"/>
            <ac:spMk id="48" creationId="{63052288-1BDC-4B9F-AC26-879C3355D674}"/>
          </ac:spMkLst>
        </pc:spChg>
        <pc:spChg chg="mod">
          <ac:chgData name="Admin Reza Dorrani" userId="51a6a8e7-873c-49cf-8130-f07966aa89cd" providerId="ADAL" clId="{CFECE405-359C-4CA5-A493-F530EA0340F6}" dt="2022-02-03T17:14:23.828" v="49"/>
          <ac:spMkLst>
            <pc:docMk/>
            <pc:sldMk cId="3341511899" sldId="2143188025"/>
            <ac:spMk id="51" creationId="{5E6FED6F-9BF1-461F-8DB8-D077C3B7DA6A}"/>
          </ac:spMkLst>
        </pc:spChg>
        <pc:grpChg chg="del">
          <ac:chgData name="Admin Reza Dorrani" userId="51a6a8e7-873c-49cf-8130-f07966aa89cd" providerId="ADAL" clId="{CFECE405-359C-4CA5-A493-F530EA0340F6}" dt="2022-02-03T17:14:23.440" v="48" actId="478"/>
          <ac:grpSpMkLst>
            <pc:docMk/>
            <pc:sldMk cId="3341511899" sldId="2143188025"/>
            <ac:grpSpMk id="31" creationId="{DA01DB2A-9DBC-42B4-BF7F-60F47371A37A}"/>
          </ac:grpSpMkLst>
        </pc:grpChg>
        <pc:grpChg chg="del">
          <ac:chgData name="Admin Reza Dorrani" userId="51a6a8e7-873c-49cf-8130-f07966aa89cd" providerId="ADAL" clId="{CFECE405-359C-4CA5-A493-F530EA0340F6}" dt="2022-02-03T17:14:23.440" v="48" actId="478"/>
          <ac:grpSpMkLst>
            <pc:docMk/>
            <pc:sldMk cId="3341511899" sldId="2143188025"/>
            <ac:grpSpMk id="34" creationId="{C446D5FC-F110-414E-9776-ADF47B5AA840}"/>
          </ac:grpSpMkLst>
        </pc:grpChg>
        <pc:grpChg chg="del">
          <ac:chgData name="Admin Reza Dorrani" userId="51a6a8e7-873c-49cf-8130-f07966aa89cd" providerId="ADAL" clId="{CFECE405-359C-4CA5-A493-F530EA0340F6}" dt="2022-02-03T17:14:23.440" v="48" actId="478"/>
          <ac:grpSpMkLst>
            <pc:docMk/>
            <pc:sldMk cId="3341511899" sldId="2143188025"/>
            <ac:grpSpMk id="37" creationId="{50D059D6-3415-4A0B-8142-72E6804083DF}"/>
          </ac:grpSpMkLst>
        </pc:grpChg>
        <pc:grpChg chg="add mod">
          <ac:chgData name="Admin Reza Dorrani" userId="51a6a8e7-873c-49cf-8130-f07966aa89cd" providerId="ADAL" clId="{CFECE405-359C-4CA5-A493-F530EA0340F6}" dt="2022-02-03T21:44:56.063" v="4724" actId="1076"/>
          <ac:grpSpMkLst>
            <pc:docMk/>
            <pc:sldMk cId="3341511899" sldId="2143188025"/>
            <ac:grpSpMk id="44" creationId="{2DA4CDD9-E2C2-4FF4-8090-E7BB51BD6122}"/>
          </ac:grpSpMkLst>
        </pc:grpChg>
        <pc:grpChg chg="add mod">
          <ac:chgData name="Admin Reza Dorrani" userId="51a6a8e7-873c-49cf-8130-f07966aa89cd" providerId="ADAL" clId="{CFECE405-359C-4CA5-A493-F530EA0340F6}" dt="2022-02-03T21:44:58.835" v="4725" actId="1076"/>
          <ac:grpSpMkLst>
            <pc:docMk/>
            <pc:sldMk cId="3341511899" sldId="2143188025"/>
            <ac:grpSpMk id="47" creationId="{2779B91C-6344-4CC1-A9BC-F08D7914A8C8}"/>
          </ac:grpSpMkLst>
        </pc:grpChg>
        <pc:grpChg chg="add mod">
          <ac:chgData name="Admin Reza Dorrani" userId="51a6a8e7-873c-49cf-8130-f07966aa89cd" providerId="ADAL" clId="{CFECE405-359C-4CA5-A493-F530EA0340F6}" dt="2022-02-03T21:44:56.063" v="4724" actId="1076"/>
          <ac:grpSpMkLst>
            <pc:docMk/>
            <pc:sldMk cId="3341511899" sldId="2143188025"/>
            <ac:grpSpMk id="50" creationId="{0D2E871E-8B67-4649-AA2B-C5286A3AEE12}"/>
          </ac:grpSpMkLst>
        </pc:grp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22" creationId="{50442210-2BF4-4564-A690-871B21F420ED}"/>
          </ac:picMkLst>
        </pc:pic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23" creationId="{FAB270CF-9150-4DBC-AACC-557134039C15}"/>
          </ac:picMkLst>
        </pc:pic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24" creationId="{CA09889E-5EF3-493A-BCA4-727D6A04D627}"/>
          </ac:picMkLst>
        </pc:pic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25" creationId="{ABE4ED84-C7BE-46A6-9240-A473AAAD1529}"/>
          </ac:picMkLst>
        </pc:pic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26" creationId="{CBB87CA8-12F7-4C16-94C8-B9F0560B6B29}"/>
          </ac:picMkLst>
        </pc:pic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27" creationId="{88D839F7-93CB-4D90-9405-FBBD2DE3F048}"/>
          </ac:picMkLst>
        </pc:pic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28" creationId="{2DEF3386-3DF6-44B3-A5A0-66112D6A02EC}"/>
          </ac:picMkLst>
        </pc:pic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30" creationId="{E7CE8520-12B7-44CC-AC67-F0F23AC5B67A}"/>
          </ac:picMkLst>
        </pc:picChg>
        <pc:picChg chg="del">
          <ac:chgData name="Admin Reza Dorrani" userId="51a6a8e7-873c-49cf-8130-f07966aa89cd" providerId="ADAL" clId="{CFECE405-359C-4CA5-A493-F530EA0340F6}" dt="2022-02-03T17:14:23.440" v="48" actId="478"/>
          <ac:picMkLst>
            <pc:docMk/>
            <pc:sldMk cId="3341511899" sldId="2143188025"/>
            <ac:picMk id="41" creationId="{DB1F62D3-CB12-45E0-8722-C6D9491421CD}"/>
          </ac:picMkLst>
        </pc:picChg>
        <pc:picChg chg="mod">
          <ac:chgData name="Admin Reza Dorrani" userId="51a6a8e7-873c-49cf-8130-f07966aa89cd" providerId="ADAL" clId="{CFECE405-359C-4CA5-A493-F530EA0340F6}" dt="2022-02-03T17:14:23.828" v="49"/>
          <ac:picMkLst>
            <pc:docMk/>
            <pc:sldMk cId="3341511899" sldId="2143188025"/>
            <ac:picMk id="46" creationId="{2A298D77-15E2-4441-9134-2598B21DBB0B}"/>
          </ac:picMkLst>
        </pc:picChg>
        <pc:picChg chg="mod">
          <ac:chgData name="Admin Reza Dorrani" userId="51a6a8e7-873c-49cf-8130-f07966aa89cd" providerId="ADAL" clId="{CFECE405-359C-4CA5-A493-F530EA0340F6}" dt="2022-02-03T17:14:23.828" v="49"/>
          <ac:picMkLst>
            <pc:docMk/>
            <pc:sldMk cId="3341511899" sldId="2143188025"/>
            <ac:picMk id="49" creationId="{24246C63-3158-44DC-96F1-F7B5ACB48053}"/>
          </ac:picMkLst>
        </pc:picChg>
        <pc:picChg chg="mod">
          <ac:chgData name="Admin Reza Dorrani" userId="51a6a8e7-873c-49cf-8130-f07966aa89cd" providerId="ADAL" clId="{CFECE405-359C-4CA5-A493-F530EA0340F6}" dt="2022-02-03T17:14:23.828" v="49"/>
          <ac:picMkLst>
            <pc:docMk/>
            <pc:sldMk cId="3341511899" sldId="2143188025"/>
            <ac:picMk id="52" creationId="{116F9A76-2BDC-4BA4-BE1B-5090E7A9A16B}"/>
          </ac:picMkLst>
        </pc:picChg>
      </pc:sldChg>
      <pc:sldChg chg="addSp delSp modSp add mod ord delAnim modAnim">
        <pc:chgData name="Admin Reza Dorrani" userId="51a6a8e7-873c-49cf-8130-f07966aa89cd" providerId="ADAL" clId="{CFECE405-359C-4CA5-A493-F530EA0340F6}" dt="2022-02-03T22:07:42.041" v="4902" actId="20577"/>
        <pc:sldMkLst>
          <pc:docMk/>
          <pc:sldMk cId="3583284268" sldId="2143188026"/>
        </pc:sldMkLst>
        <pc:spChg chg="del">
          <ac:chgData name="Admin Reza Dorrani" userId="51a6a8e7-873c-49cf-8130-f07966aa89cd" providerId="ADAL" clId="{CFECE405-359C-4CA5-A493-F530EA0340F6}" dt="2022-02-03T17:14:31.045" v="52" actId="478"/>
          <ac:spMkLst>
            <pc:docMk/>
            <pc:sldMk cId="3583284268" sldId="2143188026"/>
            <ac:spMk id="21" creationId="{F11F224A-DB7F-43C9-A5ED-EC88735EFEB0}"/>
          </ac:spMkLst>
        </pc:spChg>
        <pc:spChg chg="del">
          <ac:chgData name="Admin Reza Dorrani" userId="51a6a8e7-873c-49cf-8130-f07966aa89cd" providerId="ADAL" clId="{CFECE405-359C-4CA5-A493-F530EA0340F6}" dt="2022-02-03T17:14:31.045" v="52" actId="478"/>
          <ac:spMkLst>
            <pc:docMk/>
            <pc:sldMk cId="3583284268" sldId="2143188026"/>
            <ac:spMk id="29" creationId="{9C0C4177-1894-4A8D-8F5B-3B61FDE5BCDA}"/>
          </ac:spMkLst>
        </pc:spChg>
        <pc:spChg chg="del">
          <ac:chgData name="Admin Reza Dorrani" userId="51a6a8e7-873c-49cf-8130-f07966aa89cd" providerId="ADAL" clId="{CFECE405-359C-4CA5-A493-F530EA0340F6}" dt="2022-02-03T17:14:31.045" v="52" actId="478"/>
          <ac:spMkLst>
            <pc:docMk/>
            <pc:sldMk cId="3583284268" sldId="2143188026"/>
            <ac:spMk id="40" creationId="{8CCE4B7B-769C-4A92-9E7F-B64C168092EC}"/>
          </ac:spMkLst>
        </pc:spChg>
        <pc:spChg chg="del">
          <ac:chgData name="Admin Reza Dorrani" userId="51a6a8e7-873c-49cf-8130-f07966aa89cd" providerId="ADAL" clId="{CFECE405-359C-4CA5-A493-F530EA0340F6}" dt="2022-02-03T17:14:31.045" v="52" actId="478"/>
          <ac:spMkLst>
            <pc:docMk/>
            <pc:sldMk cId="3583284268" sldId="2143188026"/>
            <ac:spMk id="42" creationId="{6EF4BC30-E3CB-408A-A855-13E7E1D417F8}"/>
          </ac:spMkLst>
        </pc:spChg>
        <pc:spChg chg="add mod">
          <ac:chgData name="Admin Reza Dorrani" userId="51a6a8e7-873c-49cf-8130-f07966aa89cd" providerId="ADAL" clId="{CFECE405-359C-4CA5-A493-F530EA0340F6}" dt="2022-02-03T17:14:31.458" v="53"/>
          <ac:spMkLst>
            <pc:docMk/>
            <pc:sldMk cId="3583284268" sldId="2143188026"/>
            <ac:spMk id="43" creationId="{148430F3-76B3-4F31-8E69-DEC848B56B1E}"/>
          </ac:spMkLst>
        </pc:spChg>
        <pc:spChg chg="add mod">
          <ac:chgData name="Admin Reza Dorrani" userId="51a6a8e7-873c-49cf-8130-f07966aa89cd" providerId="ADAL" clId="{CFECE405-359C-4CA5-A493-F530EA0340F6}" dt="2022-02-03T22:07:42.041" v="4902" actId="20577"/>
          <ac:spMkLst>
            <pc:docMk/>
            <pc:sldMk cId="3583284268" sldId="2143188026"/>
            <ac:spMk id="44" creationId="{6BFFBD6D-9E85-440C-BFE5-F9C089BB2ADA}"/>
          </ac:spMkLst>
        </pc:spChg>
        <pc:grpChg chg="del">
          <ac:chgData name="Admin Reza Dorrani" userId="51a6a8e7-873c-49cf-8130-f07966aa89cd" providerId="ADAL" clId="{CFECE405-359C-4CA5-A493-F530EA0340F6}" dt="2022-02-03T17:14:31.045" v="52" actId="478"/>
          <ac:grpSpMkLst>
            <pc:docMk/>
            <pc:sldMk cId="3583284268" sldId="2143188026"/>
            <ac:grpSpMk id="31" creationId="{DA01DB2A-9DBC-42B4-BF7F-60F47371A37A}"/>
          </ac:grpSpMkLst>
        </pc:grpChg>
        <pc:grpChg chg="del">
          <ac:chgData name="Admin Reza Dorrani" userId="51a6a8e7-873c-49cf-8130-f07966aa89cd" providerId="ADAL" clId="{CFECE405-359C-4CA5-A493-F530EA0340F6}" dt="2022-02-03T17:14:31.045" v="52" actId="478"/>
          <ac:grpSpMkLst>
            <pc:docMk/>
            <pc:sldMk cId="3583284268" sldId="2143188026"/>
            <ac:grpSpMk id="34" creationId="{C446D5FC-F110-414E-9776-ADF47B5AA840}"/>
          </ac:grpSpMkLst>
        </pc:grpChg>
        <pc:grpChg chg="del">
          <ac:chgData name="Admin Reza Dorrani" userId="51a6a8e7-873c-49cf-8130-f07966aa89cd" providerId="ADAL" clId="{CFECE405-359C-4CA5-A493-F530EA0340F6}" dt="2022-02-03T17:14:31.045" v="52" actId="478"/>
          <ac:grpSpMkLst>
            <pc:docMk/>
            <pc:sldMk cId="3583284268" sldId="2143188026"/>
            <ac:grpSpMk id="37" creationId="{50D059D6-3415-4A0B-8142-72E6804083DF}"/>
          </ac:grpSpMkLst>
        </pc:grp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22" creationId="{50442210-2BF4-4564-A690-871B21F420ED}"/>
          </ac:picMkLst>
        </pc:pic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23" creationId="{FAB270CF-9150-4DBC-AACC-557134039C15}"/>
          </ac:picMkLst>
        </pc:pic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24" creationId="{CA09889E-5EF3-493A-BCA4-727D6A04D627}"/>
          </ac:picMkLst>
        </pc:pic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25" creationId="{ABE4ED84-C7BE-46A6-9240-A473AAAD1529}"/>
          </ac:picMkLst>
        </pc:pic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26" creationId="{CBB87CA8-12F7-4C16-94C8-B9F0560B6B29}"/>
          </ac:picMkLst>
        </pc:pic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27" creationId="{88D839F7-93CB-4D90-9405-FBBD2DE3F048}"/>
          </ac:picMkLst>
        </pc:pic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28" creationId="{2DEF3386-3DF6-44B3-A5A0-66112D6A02EC}"/>
          </ac:picMkLst>
        </pc:pic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30" creationId="{E7CE8520-12B7-44CC-AC67-F0F23AC5B67A}"/>
          </ac:picMkLst>
        </pc:picChg>
        <pc:picChg chg="del">
          <ac:chgData name="Admin Reza Dorrani" userId="51a6a8e7-873c-49cf-8130-f07966aa89cd" providerId="ADAL" clId="{CFECE405-359C-4CA5-A493-F530EA0340F6}" dt="2022-02-03T17:14:31.045" v="52" actId="478"/>
          <ac:picMkLst>
            <pc:docMk/>
            <pc:sldMk cId="3583284268" sldId="2143188026"/>
            <ac:picMk id="41" creationId="{DB1F62D3-CB12-45E0-8722-C6D9491421CD}"/>
          </ac:picMkLst>
        </pc:picChg>
        <pc:picChg chg="add mod">
          <ac:chgData name="Admin Reza Dorrani" userId="51a6a8e7-873c-49cf-8130-f07966aa89cd" providerId="ADAL" clId="{CFECE405-359C-4CA5-A493-F530EA0340F6}" dt="2022-02-03T17:14:31.458" v="53"/>
          <ac:picMkLst>
            <pc:docMk/>
            <pc:sldMk cId="3583284268" sldId="2143188026"/>
            <ac:picMk id="45" creationId="{84B7450D-788E-49DD-A134-4FBB184F0B9E}"/>
          </ac:picMkLst>
        </pc:picChg>
      </pc:sldChg>
      <pc:sldChg chg="addSp delSp modSp add del mod delAnim modAnim">
        <pc:chgData name="Admin Reza Dorrani" userId="51a6a8e7-873c-49cf-8130-f07966aa89cd" providerId="ADAL" clId="{CFECE405-359C-4CA5-A493-F530EA0340F6}" dt="2022-02-03T17:24:41.144" v="291" actId="47"/>
        <pc:sldMkLst>
          <pc:docMk/>
          <pc:sldMk cId="2660198713" sldId="2143188027"/>
        </pc:sldMkLst>
        <pc:spChg chg="add mod">
          <ac:chgData name="Admin Reza Dorrani" userId="51a6a8e7-873c-49cf-8130-f07966aa89cd" providerId="ADAL" clId="{CFECE405-359C-4CA5-A493-F530EA0340F6}" dt="2022-02-03T17:14:44.084" v="58"/>
          <ac:spMkLst>
            <pc:docMk/>
            <pc:sldMk cId="2660198713" sldId="2143188027"/>
            <ac:spMk id="7" creationId="{744189E2-D318-4B23-BECE-68F63D5A36F7}"/>
          </ac:spMkLst>
        </pc:spChg>
        <pc:spChg chg="add mod">
          <ac:chgData name="Admin Reza Dorrani" userId="51a6a8e7-873c-49cf-8130-f07966aa89cd" providerId="ADAL" clId="{CFECE405-359C-4CA5-A493-F530EA0340F6}" dt="2022-02-03T17:14:44.084" v="58"/>
          <ac:spMkLst>
            <pc:docMk/>
            <pc:sldMk cId="2660198713" sldId="2143188027"/>
            <ac:spMk id="8" creationId="{3381AD76-51A5-4772-A3AD-0AD21C166A67}"/>
          </ac:spMkLst>
        </pc:spChg>
        <pc:spChg chg="del">
          <ac:chgData name="Admin Reza Dorrani" userId="51a6a8e7-873c-49cf-8130-f07966aa89cd" providerId="ADAL" clId="{CFECE405-359C-4CA5-A493-F530EA0340F6}" dt="2022-02-03T17:14:43.676" v="57" actId="478"/>
          <ac:spMkLst>
            <pc:docMk/>
            <pc:sldMk cId="2660198713" sldId="2143188027"/>
            <ac:spMk id="43" creationId="{148430F3-76B3-4F31-8E69-DEC848B56B1E}"/>
          </ac:spMkLst>
        </pc:spChg>
        <pc:spChg chg="del">
          <ac:chgData name="Admin Reza Dorrani" userId="51a6a8e7-873c-49cf-8130-f07966aa89cd" providerId="ADAL" clId="{CFECE405-359C-4CA5-A493-F530EA0340F6}" dt="2022-02-03T17:14:43.676" v="57" actId="478"/>
          <ac:spMkLst>
            <pc:docMk/>
            <pc:sldMk cId="2660198713" sldId="2143188027"/>
            <ac:spMk id="44" creationId="{6BFFBD6D-9E85-440C-BFE5-F9C089BB2ADA}"/>
          </ac:spMkLst>
        </pc:spChg>
        <pc:picChg chg="add mod">
          <ac:chgData name="Admin Reza Dorrani" userId="51a6a8e7-873c-49cf-8130-f07966aa89cd" providerId="ADAL" clId="{CFECE405-359C-4CA5-A493-F530EA0340F6}" dt="2022-02-03T17:14:44.084" v="58"/>
          <ac:picMkLst>
            <pc:docMk/>
            <pc:sldMk cId="2660198713" sldId="2143188027"/>
            <ac:picMk id="9" creationId="{7485003A-3CCC-4A2D-ACB3-912E6C7B346B}"/>
          </ac:picMkLst>
        </pc:picChg>
        <pc:picChg chg="del">
          <ac:chgData name="Admin Reza Dorrani" userId="51a6a8e7-873c-49cf-8130-f07966aa89cd" providerId="ADAL" clId="{CFECE405-359C-4CA5-A493-F530EA0340F6}" dt="2022-02-03T17:14:43.676" v="57" actId="478"/>
          <ac:picMkLst>
            <pc:docMk/>
            <pc:sldMk cId="2660198713" sldId="2143188027"/>
            <ac:picMk id="45" creationId="{84B7450D-788E-49DD-A134-4FBB184F0B9E}"/>
          </ac:picMkLst>
        </pc:picChg>
      </pc:sldChg>
      <pc:sldChg chg="addSp delSp modSp add del mod delAnim modAnim">
        <pc:chgData name="Admin Reza Dorrani" userId="51a6a8e7-873c-49cf-8130-f07966aa89cd" providerId="ADAL" clId="{CFECE405-359C-4CA5-A493-F530EA0340F6}" dt="2022-02-03T18:29:34.851" v="3055" actId="20577"/>
        <pc:sldMkLst>
          <pc:docMk/>
          <pc:sldMk cId="1816194509" sldId="2143188028"/>
        </pc:sldMkLst>
        <pc:spChg chg="add mod">
          <ac:chgData name="Admin Reza Dorrani" userId="51a6a8e7-873c-49cf-8130-f07966aa89cd" providerId="ADAL" clId="{CFECE405-359C-4CA5-A493-F530EA0340F6}" dt="2022-02-03T18:29:15.573" v="3042" actId="20577"/>
          <ac:spMkLst>
            <pc:docMk/>
            <pc:sldMk cId="1816194509" sldId="2143188028"/>
            <ac:spMk id="7" creationId="{0C001481-CD63-4317-B6C7-6C437586A04C}"/>
          </ac:spMkLst>
        </pc:spChg>
        <pc:spChg chg="add mod">
          <ac:chgData name="Admin Reza Dorrani" userId="51a6a8e7-873c-49cf-8130-f07966aa89cd" providerId="ADAL" clId="{CFECE405-359C-4CA5-A493-F530EA0340F6}" dt="2022-02-03T18:29:34.851" v="3055" actId="20577"/>
          <ac:spMkLst>
            <pc:docMk/>
            <pc:sldMk cId="1816194509" sldId="2143188028"/>
            <ac:spMk id="8" creationId="{F614124A-A012-418F-ABC7-47243D4AE560}"/>
          </ac:spMkLst>
        </pc:spChg>
        <pc:spChg chg="del">
          <ac:chgData name="Admin Reza Dorrani" userId="51a6a8e7-873c-49cf-8130-f07966aa89cd" providerId="ADAL" clId="{CFECE405-359C-4CA5-A493-F530EA0340F6}" dt="2022-02-03T17:14:51.516" v="60" actId="478"/>
          <ac:spMkLst>
            <pc:docMk/>
            <pc:sldMk cId="1816194509" sldId="2143188028"/>
            <ac:spMk id="43" creationId="{148430F3-76B3-4F31-8E69-DEC848B56B1E}"/>
          </ac:spMkLst>
        </pc:spChg>
        <pc:spChg chg="del">
          <ac:chgData name="Admin Reza Dorrani" userId="51a6a8e7-873c-49cf-8130-f07966aa89cd" providerId="ADAL" clId="{CFECE405-359C-4CA5-A493-F530EA0340F6}" dt="2022-02-03T17:14:51.516" v="60" actId="478"/>
          <ac:spMkLst>
            <pc:docMk/>
            <pc:sldMk cId="1816194509" sldId="2143188028"/>
            <ac:spMk id="44" creationId="{6BFFBD6D-9E85-440C-BFE5-F9C089BB2ADA}"/>
          </ac:spMkLst>
        </pc:spChg>
        <pc:picChg chg="add mod ord">
          <ac:chgData name="Admin Reza Dorrani" userId="51a6a8e7-873c-49cf-8130-f07966aa89cd" providerId="ADAL" clId="{CFECE405-359C-4CA5-A493-F530EA0340F6}" dt="2022-02-03T18:29:26.067" v="3047" actId="1076"/>
          <ac:picMkLst>
            <pc:docMk/>
            <pc:sldMk cId="1816194509" sldId="2143188028"/>
            <ac:picMk id="9" creationId="{EC57A980-3AA9-4119-BC54-C058FB38E485}"/>
          </ac:picMkLst>
        </pc:picChg>
        <pc:picChg chg="add mod">
          <ac:chgData name="Admin Reza Dorrani" userId="51a6a8e7-873c-49cf-8130-f07966aa89cd" providerId="ADAL" clId="{CFECE405-359C-4CA5-A493-F530EA0340F6}" dt="2022-02-03T18:29:19.956" v="3044" actId="1076"/>
          <ac:picMkLst>
            <pc:docMk/>
            <pc:sldMk cId="1816194509" sldId="2143188028"/>
            <ac:picMk id="10" creationId="{F05CBE98-D5FB-47E9-9B4F-8AA940FE6F8C}"/>
          </ac:picMkLst>
        </pc:picChg>
        <pc:picChg chg="del">
          <ac:chgData name="Admin Reza Dorrani" userId="51a6a8e7-873c-49cf-8130-f07966aa89cd" providerId="ADAL" clId="{CFECE405-359C-4CA5-A493-F530EA0340F6}" dt="2022-02-03T17:14:51.516" v="60" actId="478"/>
          <ac:picMkLst>
            <pc:docMk/>
            <pc:sldMk cId="1816194509" sldId="2143188028"/>
            <ac:picMk id="45" creationId="{84B7450D-788E-49DD-A134-4FBB184F0B9E}"/>
          </ac:picMkLst>
        </pc:picChg>
      </pc:sldChg>
      <pc:sldChg chg="addSp delSp modSp add mod delAnim modAnim">
        <pc:chgData name="Admin Reza Dorrani" userId="51a6a8e7-873c-49cf-8130-f07966aa89cd" providerId="ADAL" clId="{CFECE405-359C-4CA5-A493-F530EA0340F6}" dt="2022-02-03T22:10:11.880" v="4931"/>
        <pc:sldMkLst>
          <pc:docMk/>
          <pc:sldMk cId="1495785053" sldId="2143188029"/>
        </pc:sldMkLst>
        <pc:spChg chg="add mod ord">
          <ac:chgData name="Admin Reza Dorrani" userId="51a6a8e7-873c-49cf-8130-f07966aa89cd" providerId="ADAL" clId="{CFECE405-359C-4CA5-A493-F530EA0340F6}" dt="2022-02-03T17:15:56.882" v="87" actId="14100"/>
          <ac:spMkLst>
            <pc:docMk/>
            <pc:sldMk cId="1495785053" sldId="2143188029"/>
            <ac:spMk id="2" creationId="{24B1CAD1-18BB-44B5-A0AA-B337689CC39A}"/>
          </ac:spMkLst>
        </pc:spChg>
        <pc:spChg chg="del">
          <ac:chgData name="Admin Reza Dorrani" userId="51a6a8e7-873c-49cf-8130-f07966aa89cd" providerId="ADAL" clId="{CFECE405-359C-4CA5-A493-F530EA0340F6}" dt="2022-02-03T17:15:04.851" v="67" actId="478"/>
          <ac:spMkLst>
            <pc:docMk/>
            <pc:sldMk cId="1495785053" sldId="2143188029"/>
            <ac:spMk id="7" creationId="{0C001481-CD63-4317-B6C7-6C437586A04C}"/>
          </ac:spMkLst>
        </pc:spChg>
        <pc:spChg chg="del">
          <ac:chgData name="Admin Reza Dorrani" userId="51a6a8e7-873c-49cf-8130-f07966aa89cd" providerId="ADAL" clId="{CFECE405-359C-4CA5-A493-F530EA0340F6}" dt="2022-02-03T17:15:04.851" v="67" actId="478"/>
          <ac:spMkLst>
            <pc:docMk/>
            <pc:sldMk cId="1495785053" sldId="2143188029"/>
            <ac:spMk id="8" creationId="{F614124A-A012-418F-ABC7-47243D4AE560}"/>
          </ac:spMkLst>
        </pc:spChg>
        <pc:spChg chg="add 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11" creationId="{DAE9D7ED-608D-48B6-8BCE-4487DA4B4C53}"/>
          </ac:spMkLst>
        </pc:spChg>
        <pc:spChg chg="mod">
          <ac:chgData name="Admin Reza Dorrani" userId="51a6a8e7-873c-49cf-8130-f07966aa89cd" providerId="ADAL" clId="{CFECE405-359C-4CA5-A493-F530EA0340F6}" dt="2022-02-03T17:16:04.684" v="92" actId="1076"/>
          <ac:spMkLst>
            <pc:docMk/>
            <pc:sldMk cId="1495785053" sldId="2143188029"/>
            <ac:spMk id="13" creationId="{2A313BE8-8155-4824-BA90-18480624966D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16" creationId="{43F27E56-5918-45BE-ADEC-31B873B32CAB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19" creationId="{1A5E89EC-51AA-4309-BFE4-8ED636D6FC76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21" creationId="{A7617E88-89BC-4FDB-B949-727587C156EE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24" creationId="{125B0111-24B2-4A04-A7C1-DF1A8BC48C39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25" creationId="{4FF2E5DA-3EBA-481D-A17F-D87092ED7832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27" creationId="{437E7576-94DB-4DF3-8450-16DFD298360F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29" creationId="{F8CE19C9-5465-4E63-AAED-E8989014F88E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30" creationId="{0C00FF47-2B52-4F86-9116-BDF1BD3D1FCA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31" creationId="{1CA86FE8-A44E-4240-8EB7-1A77393B293C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33" creationId="{C5F7092B-526C-4427-B37A-A5BC0DD9363E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35" creationId="{402517CC-2700-4DAF-844C-EEA5D32C9280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38" creationId="{B288988D-3CC3-4D0B-860A-60C7B995E505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39" creationId="{B50FE6FE-FF9D-4719-87AB-5723E7F1F608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40" creationId="{ABABD52C-F8AB-4AD2-AD38-19B2393D4A8A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41" creationId="{6446D19E-FD2C-429D-86F0-6F3191BF91DD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42" creationId="{33FF2932-E532-4D44-8321-566F80FDC562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43" creationId="{B5DC8353-E2A8-4A98-9A74-F6B3E4F36553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44" creationId="{D61241BA-92BD-464A-8B3E-AE26067979CF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45" creationId="{5AE81FC5-0336-44C3-AC1B-29CA6D64B68E}"/>
          </ac:spMkLst>
        </pc:spChg>
        <pc:spChg chg="mod">
          <ac:chgData name="Admin Reza Dorrani" userId="51a6a8e7-873c-49cf-8130-f07966aa89cd" providerId="ADAL" clId="{CFECE405-359C-4CA5-A493-F530EA0340F6}" dt="2022-02-03T17:15:05.221" v="68"/>
          <ac:spMkLst>
            <pc:docMk/>
            <pc:sldMk cId="1495785053" sldId="2143188029"/>
            <ac:spMk id="46" creationId="{46071F2D-1D7F-4D39-9F87-2A87ED9D9F57}"/>
          </ac:spMkLst>
        </pc:spChg>
        <pc:spChg chg="add mod">
          <ac:chgData name="Admin Reza Dorrani" userId="51a6a8e7-873c-49cf-8130-f07966aa89cd" providerId="ADAL" clId="{CFECE405-359C-4CA5-A493-F530EA0340F6}" dt="2022-02-03T22:10:11.880" v="4931"/>
          <ac:spMkLst>
            <pc:docMk/>
            <pc:sldMk cId="1495785053" sldId="2143188029"/>
            <ac:spMk id="47" creationId="{79C54411-1C4F-409A-84AC-D66A5D5FF140}"/>
          </ac:spMkLst>
        </pc:spChg>
        <pc:spChg chg="add mod ord">
          <ac:chgData name="Admin Reza Dorrani" userId="51a6a8e7-873c-49cf-8130-f07966aa89cd" providerId="ADAL" clId="{CFECE405-359C-4CA5-A493-F530EA0340F6}" dt="2022-02-03T17:16:21.149" v="99" actId="14100"/>
          <ac:spMkLst>
            <pc:docMk/>
            <pc:sldMk cId="1495785053" sldId="2143188029"/>
            <ac:spMk id="49" creationId="{E1B73ADC-C370-4996-9DD2-4D794310A0A3}"/>
          </ac:spMkLst>
        </pc:spChg>
        <pc:grpChg chg="add mod">
          <ac:chgData name="Admin Reza Dorrani" userId="51a6a8e7-873c-49cf-8130-f07966aa89cd" providerId="ADAL" clId="{CFECE405-359C-4CA5-A493-F530EA0340F6}" dt="2022-02-03T17:15:59.107" v="89" actId="14100"/>
          <ac:grpSpMkLst>
            <pc:docMk/>
            <pc:sldMk cId="1495785053" sldId="2143188029"/>
            <ac:grpSpMk id="12" creationId="{4017B916-E75E-4AAB-B0BD-61974CF4BFF1}"/>
          </ac:grpSpMkLst>
        </pc:grpChg>
        <pc:grpChg chg="add mod">
          <ac:chgData name="Admin Reza Dorrani" userId="51a6a8e7-873c-49cf-8130-f07966aa89cd" providerId="ADAL" clId="{CFECE405-359C-4CA5-A493-F530EA0340F6}" dt="2022-02-03T17:15:05.221" v="68"/>
          <ac:grpSpMkLst>
            <pc:docMk/>
            <pc:sldMk cId="1495785053" sldId="2143188029"/>
            <ac:grpSpMk id="15" creationId="{F6F79442-F550-46B0-A24F-730AA52D4D54}"/>
          </ac:grpSpMkLst>
        </pc:grpChg>
        <pc:grpChg chg="mod">
          <ac:chgData name="Admin Reza Dorrani" userId="51a6a8e7-873c-49cf-8130-f07966aa89cd" providerId="ADAL" clId="{CFECE405-359C-4CA5-A493-F530EA0340F6}" dt="2022-02-03T17:15:05.221" v="68"/>
          <ac:grpSpMkLst>
            <pc:docMk/>
            <pc:sldMk cId="1495785053" sldId="2143188029"/>
            <ac:grpSpMk id="17" creationId="{49910180-17EA-45F8-BC44-1A1242658464}"/>
          </ac:grpSpMkLst>
        </pc:grpChg>
        <pc:grpChg chg="mod">
          <ac:chgData name="Admin Reza Dorrani" userId="51a6a8e7-873c-49cf-8130-f07966aa89cd" providerId="ADAL" clId="{CFECE405-359C-4CA5-A493-F530EA0340F6}" dt="2022-02-03T17:15:05.221" v="68"/>
          <ac:grpSpMkLst>
            <pc:docMk/>
            <pc:sldMk cId="1495785053" sldId="2143188029"/>
            <ac:grpSpMk id="18" creationId="{F2F8CE0F-58EC-43C2-A7F4-1FACC70C9CB2}"/>
          </ac:grpSpMkLst>
        </pc:grpChg>
        <pc:grpChg chg="add mod">
          <ac:chgData name="Admin Reza Dorrani" userId="51a6a8e7-873c-49cf-8130-f07966aa89cd" providerId="ADAL" clId="{CFECE405-359C-4CA5-A493-F530EA0340F6}" dt="2022-02-03T17:15:05.221" v="68"/>
          <ac:grpSpMkLst>
            <pc:docMk/>
            <pc:sldMk cId="1495785053" sldId="2143188029"/>
            <ac:grpSpMk id="32" creationId="{4670F45D-9795-4AC3-AC3D-8C774A1FC797}"/>
          </ac:grpSpMkLst>
        </pc:grpChg>
        <pc:grpChg chg="mod">
          <ac:chgData name="Admin Reza Dorrani" userId="51a6a8e7-873c-49cf-8130-f07966aa89cd" providerId="ADAL" clId="{CFECE405-359C-4CA5-A493-F530EA0340F6}" dt="2022-02-03T17:15:05.221" v="68"/>
          <ac:grpSpMkLst>
            <pc:docMk/>
            <pc:sldMk cId="1495785053" sldId="2143188029"/>
            <ac:grpSpMk id="34" creationId="{4525C476-DC60-4578-B18F-5C6030DA6218}"/>
          </ac:grpSpMkLst>
        </pc:grpChg>
        <pc:grpChg chg="mod">
          <ac:chgData name="Admin Reza Dorrani" userId="51a6a8e7-873c-49cf-8130-f07966aa89cd" providerId="ADAL" clId="{CFECE405-359C-4CA5-A493-F530EA0340F6}" dt="2022-02-03T17:15:05.221" v="68"/>
          <ac:grpSpMkLst>
            <pc:docMk/>
            <pc:sldMk cId="1495785053" sldId="2143188029"/>
            <ac:grpSpMk id="36" creationId="{C3A2D2E5-D29D-4DA8-87FB-25F7A54A06CF}"/>
          </ac:grpSpMkLst>
        </pc:grpChg>
        <pc:grpChg chg="mod">
          <ac:chgData name="Admin Reza Dorrani" userId="51a6a8e7-873c-49cf-8130-f07966aa89cd" providerId="ADAL" clId="{CFECE405-359C-4CA5-A493-F530EA0340F6}" dt="2022-02-03T17:15:05.221" v="68"/>
          <ac:grpSpMkLst>
            <pc:docMk/>
            <pc:sldMk cId="1495785053" sldId="2143188029"/>
            <ac:grpSpMk id="37" creationId="{FB0FFAD4-5B39-4EA5-98FF-9A021A5B5BF0}"/>
          </ac:grpSpMkLst>
        </pc:grpChg>
        <pc:picChg chg="del">
          <ac:chgData name="Admin Reza Dorrani" userId="51a6a8e7-873c-49cf-8130-f07966aa89cd" providerId="ADAL" clId="{CFECE405-359C-4CA5-A493-F530EA0340F6}" dt="2022-02-03T17:15:04.851" v="67" actId="478"/>
          <ac:picMkLst>
            <pc:docMk/>
            <pc:sldMk cId="1495785053" sldId="2143188029"/>
            <ac:picMk id="9" creationId="{EC57A980-3AA9-4119-BC54-C058FB38E485}"/>
          </ac:picMkLst>
        </pc:picChg>
        <pc:picChg chg="del">
          <ac:chgData name="Admin Reza Dorrani" userId="51a6a8e7-873c-49cf-8130-f07966aa89cd" providerId="ADAL" clId="{CFECE405-359C-4CA5-A493-F530EA0340F6}" dt="2022-02-03T17:15:04.851" v="67" actId="478"/>
          <ac:picMkLst>
            <pc:docMk/>
            <pc:sldMk cId="1495785053" sldId="2143188029"/>
            <ac:picMk id="10" creationId="{F05CBE98-D5FB-47E9-9B4F-8AA940FE6F8C}"/>
          </ac:picMkLst>
        </pc:picChg>
        <pc:picChg chg="mod">
          <ac:chgData name="Admin Reza Dorrani" userId="51a6a8e7-873c-49cf-8130-f07966aa89cd" providerId="ADAL" clId="{CFECE405-359C-4CA5-A493-F530EA0340F6}" dt="2022-02-03T17:16:02.560" v="91" actId="1076"/>
          <ac:picMkLst>
            <pc:docMk/>
            <pc:sldMk cId="1495785053" sldId="2143188029"/>
            <ac:picMk id="14" creationId="{FE6B8B84-33C3-4BD5-B46C-CF73DFF3C1F0}"/>
          </ac:picMkLst>
        </pc:picChg>
        <pc:picChg chg="mod">
          <ac:chgData name="Admin Reza Dorrani" userId="51a6a8e7-873c-49cf-8130-f07966aa89cd" providerId="ADAL" clId="{CFECE405-359C-4CA5-A493-F530EA0340F6}" dt="2022-02-03T17:15:05.221" v="68"/>
          <ac:picMkLst>
            <pc:docMk/>
            <pc:sldMk cId="1495785053" sldId="2143188029"/>
            <ac:picMk id="20" creationId="{B4258404-C7AB-4527-A7E0-0F0762FC256C}"/>
          </ac:picMkLst>
        </pc:picChg>
        <pc:picChg chg="mod">
          <ac:chgData name="Admin Reza Dorrani" userId="51a6a8e7-873c-49cf-8130-f07966aa89cd" providerId="ADAL" clId="{CFECE405-359C-4CA5-A493-F530EA0340F6}" dt="2022-02-03T17:15:05.221" v="68"/>
          <ac:picMkLst>
            <pc:docMk/>
            <pc:sldMk cId="1495785053" sldId="2143188029"/>
            <ac:picMk id="26" creationId="{C9D7D9AD-4106-4F47-8BCB-CB9BC22694EC}"/>
          </ac:picMkLst>
        </pc:picChg>
        <pc:picChg chg="mod">
          <ac:chgData name="Admin Reza Dorrani" userId="51a6a8e7-873c-49cf-8130-f07966aa89cd" providerId="ADAL" clId="{CFECE405-359C-4CA5-A493-F530EA0340F6}" dt="2022-02-03T17:15:05.221" v="68"/>
          <ac:picMkLst>
            <pc:docMk/>
            <pc:sldMk cId="1495785053" sldId="2143188029"/>
            <ac:picMk id="28" creationId="{992CA548-42DB-44B1-BCDA-09B112A06BE4}"/>
          </ac:picMkLst>
        </pc:picChg>
        <pc:picChg chg="add del mod">
          <ac:chgData name="Admin Reza Dorrani" userId="51a6a8e7-873c-49cf-8130-f07966aa89cd" providerId="ADAL" clId="{CFECE405-359C-4CA5-A493-F530EA0340F6}" dt="2022-02-03T17:15:17.112" v="72" actId="478"/>
          <ac:picMkLst>
            <pc:docMk/>
            <pc:sldMk cId="1495785053" sldId="2143188029"/>
            <ac:picMk id="48" creationId="{763955C5-79F3-404E-9474-FD3F71984600}"/>
          </ac:picMkLst>
        </pc:picChg>
        <pc:cxnChg chg="mod">
          <ac:chgData name="Admin Reza Dorrani" userId="51a6a8e7-873c-49cf-8130-f07966aa89cd" providerId="ADAL" clId="{CFECE405-359C-4CA5-A493-F530EA0340F6}" dt="2022-02-03T17:15:05.221" v="68"/>
          <ac:cxnSpMkLst>
            <pc:docMk/>
            <pc:sldMk cId="1495785053" sldId="2143188029"/>
            <ac:cxnSpMk id="22" creationId="{7C1C2F4E-7D51-42F4-B638-31A81974C82F}"/>
          </ac:cxnSpMkLst>
        </pc:cxnChg>
        <pc:cxnChg chg="mod">
          <ac:chgData name="Admin Reza Dorrani" userId="51a6a8e7-873c-49cf-8130-f07966aa89cd" providerId="ADAL" clId="{CFECE405-359C-4CA5-A493-F530EA0340F6}" dt="2022-02-03T17:15:05.221" v="68"/>
          <ac:cxnSpMkLst>
            <pc:docMk/>
            <pc:sldMk cId="1495785053" sldId="2143188029"/>
            <ac:cxnSpMk id="23" creationId="{A6332F2F-EA7F-43FE-AB59-90C32F0D97D4}"/>
          </ac:cxnSpMkLst>
        </pc:cxnChg>
      </pc:sldChg>
      <pc:sldChg chg="addSp delSp modSp add mod modAnim">
        <pc:chgData name="Admin Reza Dorrani" userId="51a6a8e7-873c-49cf-8130-f07966aa89cd" providerId="ADAL" clId="{CFECE405-359C-4CA5-A493-F530EA0340F6}" dt="2022-02-03T21:55:13.525" v="4836" actId="6549"/>
        <pc:sldMkLst>
          <pc:docMk/>
          <pc:sldMk cId="2047981633" sldId="2143188030"/>
        </pc:sldMkLst>
        <pc:spChg chg="del">
          <ac:chgData name="Admin Reza Dorrani" userId="51a6a8e7-873c-49cf-8130-f07966aa89cd" providerId="ADAL" clId="{CFECE405-359C-4CA5-A493-F530EA0340F6}" dt="2022-02-03T17:16:36.557" v="102" actId="478"/>
          <ac:spMkLst>
            <pc:docMk/>
            <pc:sldMk cId="2047981633" sldId="2143188030"/>
            <ac:spMk id="2" creationId="{24B1CAD1-18BB-44B5-A0AA-B337689CC39A}"/>
          </ac:spMkLst>
        </pc:spChg>
        <pc:spChg chg="del">
          <ac:chgData name="Admin Reza Dorrani" userId="51a6a8e7-873c-49cf-8130-f07966aa89cd" providerId="ADAL" clId="{CFECE405-359C-4CA5-A493-F530EA0340F6}" dt="2022-02-03T17:16:36.557" v="102" actId="478"/>
          <ac:spMkLst>
            <pc:docMk/>
            <pc:sldMk cId="2047981633" sldId="2143188030"/>
            <ac:spMk id="11" creationId="{DAE9D7ED-608D-48B6-8BCE-4487DA4B4C53}"/>
          </ac:spMkLst>
        </pc:spChg>
        <pc:spChg chg="del">
          <ac:chgData name="Admin Reza Dorrani" userId="51a6a8e7-873c-49cf-8130-f07966aa89cd" providerId="ADAL" clId="{CFECE405-359C-4CA5-A493-F530EA0340F6}" dt="2022-02-03T17:16:36.557" v="102" actId="478"/>
          <ac:spMkLst>
            <pc:docMk/>
            <pc:sldMk cId="2047981633" sldId="2143188030"/>
            <ac:spMk id="47" creationId="{79C54411-1C4F-409A-84AC-D66A5D5FF140}"/>
          </ac:spMkLst>
        </pc:spChg>
        <pc:spChg chg="add mod">
          <ac:chgData name="Admin Reza Dorrani" userId="51a6a8e7-873c-49cf-8130-f07966aa89cd" providerId="ADAL" clId="{CFECE405-359C-4CA5-A493-F530EA0340F6}" dt="2022-02-03T17:16:36.927" v="103"/>
          <ac:spMkLst>
            <pc:docMk/>
            <pc:sldMk cId="2047981633" sldId="2143188030"/>
            <ac:spMk id="48" creationId="{05CD6574-6E3C-4B85-93B1-3AAF4C80C04E}"/>
          </ac:spMkLst>
        </pc:spChg>
        <pc:spChg chg="del">
          <ac:chgData name="Admin Reza Dorrani" userId="51a6a8e7-873c-49cf-8130-f07966aa89cd" providerId="ADAL" clId="{CFECE405-359C-4CA5-A493-F530EA0340F6}" dt="2022-02-03T17:16:36.557" v="102" actId="478"/>
          <ac:spMkLst>
            <pc:docMk/>
            <pc:sldMk cId="2047981633" sldId="2143188030"/>
            <ac:spMk id="49" creationId="{E1B73ADC-C370-4996-9DD2-4D794310A0A3}"/>
          </ac:spMkLst>
        </pc:spChg>
        <pc:spChg chg="add mod">
          <ac:chgData name="Admin Reza Dorrani" userId="51a6a8e7-873c-49cf-8130-f07966aa89cd" providerId="ADAL" clId="{CFECE405-359C-4CA5-A493-F530EA0340F6}" dt="2022-02-03T21:55:13.525" v="4836" actId="6549"/>
          <ac:spMkLst>
            <pc:docMk/>
            <pc:sldMk cId="2047981633" sldId="2143188030"/>
            <ac:spMk id="50" creationId="{801D72DB-9574-42F9-9AC7-85F5957249F9}"/>
          </ac:spMkLst>
        </pc:spChg>
        <pc:grpChg chg="del">
          <ac:chgData name="Admin Reza Dorrani" userId="51a6a8e7-873c-49cf-8130-f07966aa89cd" providerId="ADAL" clId="{CFECE405-359C-4CA5-A493-F530EA0340F6}" dt="2022-02-03T17:16:36.557" v="102" actId="478"/>
          <ac:grpSpMkLst>
            <pc:docMk/>
            <pc:sldMk cId="2047981633" sldId="2143188030"/>
            <ac:grpSpMk id="12" creationId="{4017B916-E75E-4AAB-B0BD-61974CF4BFF1}"/>
          </ac:grpSpMkLst>
        </pc:grpChg>
        <pc:grpChg chg="del">
          <ac:chgData name="Admin Reza Dorrani" userId="51a6a8e7-873c-49cf-8130-f07966aa89cd" providerId="ADAL" clId="{CFECE405-359C-4CA5-A493-F530EA0340F6}" dt="2022-02-03T17:16:36.557" v="102" actId="478"/>
          <ac:grpSpMkLst>
            <pc:docMk/>
            <pc:sldMk cId="2047981633" sldId="2143188030"/>
            <ac:grpSpMk id="15" creationId="{F6F79442-F550-46B0-A24F-730AA52D4D54}"/>
          </ac:grpSpMkLst>
        </pc:grpChg>
        <pc:grpChg chg="del">
          <ac:chgData name="Admin Reza Dorrani" userId="51a6a8e7-873c-49cf-8130-f07966aa89cd" providerId="ADAL" clId="{CFECE405-359C-4CA5-A493-F530EA0340F6}" dt="2022-02-03T17:16:36.557" v="102" actId="478"/>
          <ac:grpSpMkLst>
            <pc:docMk/>
            <pc:sldMk cId="2047981633" sldId="2143188030"/>
            <ac:grpSpMk id="32" creationId="{4670F45D-9795-4AC3-AC3D-8C774A1FC797}"/>
          </ac:grpSpMkLst>
        </pc:grpChg>
      </pc:sldChg>
      <pc:sldChg chg="add del">
        <pc:chgData name="Admin Reza Dorrani" userId="51a6a8e7-873c-49cf-8130-f07966aa89cd" providerId="ADAL" clId="{CFECE405-359C-4CA5-A493-F530EA0340F6}" dt="2022-02-03T17:17:03.139" v="107" actId="47"/>
        <pc:sldMkLst>
          <pc:docMk/>
          <pc:sldMk cId="4061038108" sldId="2143188031"/>
        </pc:sldMkLst>
      </pc:sldChg>
      <pc:sldChg chg="addSp delSp modSp add mod delAnim">
        <pc:chgData name="Admin Reza Dorrani" userId="51a6a8e7-873c-49cf-8130-f07966aa89cd" providerId="ADAL" clId="{CFECE405-359C-4CA5-A493-F530EA0340F6}" dt="2022-02-03T22:22:04.834" v="5060" actId="20577"/>
        <pc:sldMkLst>
          <pc:docMk/>
          <pc:sldMk cId="2991191247" sldId="2143188032"/>
        </pc:sldMkLst>
        <pc:spChg chg="del">
          <ac:chgData name="Admin Reza Dorrani" userId="51a6a8e7-873c-49cf-8130-f07966aa89cd" providerId="ADAL" clId="{CFECE405-359C-4CA5-A493-F530EA0340F6}" dt="2022-02-03T17:29:31.347" v="598" actId="478"/>
          <ac:spMkLst>
            <pc:docMk/>
            <pc:sldMk cId="2991191247" sldId="2143188032"/>
            <ac:spMk id="48" creationId="{05CD6574-6E3C-4B85-93B1-3AAF4C80C04E}"/>
          </ac:spMkLst>
        </pc:spChg>
        <pc:spChg chg="del">
          <ac:chgData name="Admin Reza Dorrani" userId="51a6a8e7-873c-49cf-8130-f07966aa89cd" providerId="ADAL" clId="{CFECE405-359C-4CA5-A493-F530EA0340F6}" dt="2022-02-03T17:29:31.347" v="598" actId="478"/>
          <ac:spMkLst>
            <pc:docMk/>
            <pc:sldMk cId="2991191247" sldId="2143188032"/>
            <ac:spMk id="50" creationId="{801D72DB-9574-42F9-9AC7-85F5957249F9}"/>
          </ac:spMkLst>
        </pc:spChg>
        <pc:graphicFrameChg chg="add mod modGraphic">
          <ac:chgData name="Admin Reza Dorrani" userId="51a6a8e7-873c-49cf-8130-f07966aa89cd" providerId="ADAL" clId="{CFECE405-359C-4CA5-A493-F530EA0340F6}" dt="2022-02-03T22:22:04.834" v="5060" actId="20577"/>
          <ac:graphicFrameMkLst>
            <pc:docMk/>
            <pc:sldMk cId="2991191247" sldId="2143188032"/>
            <ac:graphicFrameMk id="2" creationId="{632C6B6B-DB97-486D-B57D-162650226B23}"/>
          </ac:graphicFrameMkLst>
        </pc:graphicFrameChg>
      </pc:sldChg>
      <pc:sldChg chg="modSp add mod">
        <pc:chgData name="Admin Reza Dorrani" userId="51a6a8e7-873c-49cf-8130-f07966aa89cd" providerId="ADAL" clId="{CFECE405-359C-4CA5-A493-F530EA0340F6}" dt="2022-02-03T22:20:48.921" v="5032" actId="20577"/>
        <pc:sldMkLst>
          <pc:docMk/>
          <pc:sldMk cId="372180262" sldId="2143188033"/>
        </pc:sldMkLst>
        <pc:graphicFrameChg chg="mod modGraphic">
          <ac:chgData name="Admin Reza Dorrani" userId="51a6a8e7-873c-49cf-8130-f07966aa89cd" providerId="ADAL" clId="{CFECE405-359C-4CA5-A493-F530EA0340F6}" dt="2022-02-03T22:20:48.921" v="5032" actId="20577"/>
          <ac:graphicFrameMkLst>
            <pc:docMk/>
            <pc:sldMk cId="372180262" sldId="2143188033"/>
            <ac:graphicFrameMk id="2" creationId="{632C6B6B-DB97-486D-B57D-162650226B23}"/>
          </ac:graphicFrameMkLst>
        </pc:graphicFrameChg>
      </pc:sldChg>
      <pc:sldChg chg="addSp delSp modSp add mod delAnim modAnim">
        <pc:chgData name="Admin Reza Dorrani" userId="51a6a8e7-873c-49cf-8130-f07966aa89cd" providerId="ADAL" clId="{CFECE405-359C-4CA5-A493-F530EA0340F6}" dt="2022-02-03T22:09:07.697" v="4927" actId="1076"/>
        <pc:sldMkLst>
          <pc:docMk/>
          <pc:sldMk cId="638560510" sldId="2143188034"/>
        </pc:sldMkLst>
        <pc:spChg chg="mod">
          <ac:chgData name="Admin Reza Dorrani" userId="51a6a8e7-873c-49cf-8130-f07966aa89cd" providerId="ADAL" clId="{CFECE405-359C-4CA5-A493-F530EA0340F6}" dt="2022-02-03T21:51:46.167" v="4791" actId="1076"/>
          <ac:spMkLst>
            <pc:docMk/>
            <pc:sldMk cId="638560510" sldId="2143188034"/>
            <ac:spMk id="21" creationId="{F11F224A-DB7F-43C9-A5ED-EC88735EFEB0}"/>
          </ac:spMkLst>
        </pc:spChg>
        <pc:spChg chg="mod">
          <ac:chgData name="Admin Reza Dorrani" userId="51a6a8e7-873c-49cf-8130-f07966aa89cd" providerId="ADAL" clId="{CFECE405-359C-4CA5-A493-F530EA0340F6}" dt="2022-02-03T22:08:49.464" v="4921" actId="1076"/>
          <ac:spMkLst>
            <pc:docMk/>
            <pc:sldMk cId="638560510" sldId="2143188034"/>
            <ac:spMk id="29" creationId="{9C0C4177-1894-4A8D-8F5B-3B61FDE5BCDA}"/>
          </ac:spMkLst>
        </pc:spChg>
        <pc:spChg chg="mod">
          <ac:chgData name="Admin Reza Dorrani" userId="51a6a8e7-873c-49cf-8130-f07966aa89cd" providerId="ADAL" clId="{CFECE405-359C-4CA5-A493-F530EA0340F6}" dt="2022-02-03T22:08:52.305" v="4922" actId="122"/>
          <ac:spMkLst>
            <pc:docMk/>
            <pc:sldMk cId="638560510" sldId="2143188034"/>
            <ac:spMk id="40" creationId="{8CCE4B7B-769C-4A92-9E7F-B64C168092EC}"/>
          </ac:spMkLst>
        </pc:spChg>
        <pc:spChg chg="mod">
          <ac:chgData name="Admin Reza Dorrani" userId="51a6a8e7-873c-49cf-8130-f07966aa89cd" providerId="ADAL" clId="{CFECE405-359C-4CA5-A493-F530EA0340F6}" dt="2022-02-03T22:08:03.106" v="4913" actId="1076"/>
          <ac:spMkLst>
            <pc:docMk/>
            <pc:sldMk cId="638560510" sldId="2143188034"/>
            <ac:spMk id="42" creationId="{6EF4BC30-E3CB-408A-A855-13E7E1D417F8}"/>
          </ac:spMkLst>
        </pc:spChg>
        <pc:spChg chg="add mod">
          <ac:chgData name="Admin Reza Dorrani" userId="51a6a8e7-873c-49cf-8130-f07966aa89cd" providerId="ADAL" clId="{CFECE405-359C-4CA5-A493-F530EA0340F6}" dt="2022-02-03T22:09:07.697" v="4927" actId="1076"/>
          <ac:spMkLst>
            <pc:docMk/>
            <pc:sldMk cId="638560510" sldId="2143188034"/>
            <ac:spMk id="44" creationId="{94C9CDE7-0240-4581-B2AB-F6882B1AF640}"/>
          </ac:spMkLst>
        </pc:spChg>
        <pc:grpChg chg="del">
          <ac:chgData name="Admin Reza Dorrani" userId="51a6a8e7-873c-49cf-8130-f07966aa89cd" providerId="ADAL" clId="{CFECE405-359C-4CA5-A493-F530EA0340F6}" dt="2022-02-03T18:11:05.213" v="2364" actId="478"/>
          <ac:grpSpMkLst>
            <pc:docMk/>
            <pc:sldMk cId="638560510" sldId="2143188034"/>
            <ac:grpSpMk id="31" creationId="{DA01DB2A-9DBC-42B4-BF7F-60F47371A37A}"/>
          </ac:grpSpMkLst>
        </pc:grpChg>
        <pc:grpChg chg="mod">
          <ac:chgData name="Admin Reza Dorrani" userId="51a6a8e7-873c-49cf-8130-f07966aa89cd" providerId="ADAL" clId="{CFECE405-359C-4CA5-A493-F530EA0340F6}" dt="2022-02-03T21:51:41.523" v="4788" actId="1076"/>
          <ac:grpSpMkLst>
            <pc:docMk/>
            <pc:sldMk cId="638560510" sldId="2143188034"/>
            <ac:grpSpMk id="34" creationId="{C446D5FC-F110-414E-9776-ADF47B5AA840}"/>
          </ac:grpSpMkLst>
        </pc:grpChg>
        <pc:grpChg chg="mod">
          <ac:chgData name="Admin Reza Dorrani" userId="51a6a8e7-873c-49cf-8130-f07966aa89cd" providerId="ADAL" clId="{CFECE405-359C-4CA5-A493-F530EA0340F6}" dt="2022-02-03T21:51:41.523" v="4788" actId="1076"/>
          <ac:grpSpMkLst>
            <pc:docMk/>
            <pc:sldMk cId="638560510" sldId="2143188034"/>
            <ac:grpSpMk id="37" creationId="{50D059D6-3415-4A0B-8142-72E6804083DF}"/>
          </ac:grpSpMkLst>
        </pc:grpChg>
        <pc:picChg chg="add mod">
          <ac:chgData name="Admin Reza Dorrani" userId="51a6a8e7-873c-49cf-8130-f07966aa89cd" providerId="ADAL" clId="{CFECE405-359C-4CA5-A493-F530EA0340F6}" dt="2022-02-03T21:51:55.529" v="4795" actId="1076"/>
          <ac:picMkLst>
            <pc:docMk/>
            <pc:sldMk cId="638560510" sldId="2143188034"/>
            <ac:picMk id="3" creationId="{026F0B0D-D30C-42D8-837C-3E14CCBE7EE4}"/>
          </ac:picMkLst>
        </pc:picChg>
        <pc:picChg chg="add mod">
          <ac:chgData name="Admin Reza Dorrani" userId="51a6a8e7-873c-49cf-8130-f07966aa89cd" providerId="ADAL" clId="{CFECE405-359C-4CA5-A493-F530EA0340F6}" dt="2022-02-03T21:51:53.648" v="4794" actId="1076"/>
          <ac:picMkLst>
            <pc:docMk/>
            <pc:sldMk cId="638560510" sldId="2143188034"/>
            <ac:picMk id="5" creationId="{C1168300-2E1A-417E-AF6E-9734313B7FC2}"/>
          </ac:picMkLst>
        </pc:picChg>
        <pc:picChg chg="add mod">
          <ac:chgData name="Admin Reza Dorrani" userId="51a6a8e7-873c-49cf-8130-f07966aa89cd" providerId="ADAL" clId="{CFECE405-359C-4CA5-A493-F530EA0340F6}" dt="2022-02-03T21:51:52.009" v="4793" actId="1076"/>
          <ac:picMkLst>
            <pc:docMk/>
            <pc:sldMk cId="638560510" sldId="2143188034"/>
            <ac:picMk id="7" creationId="{C2E846C1-4082-4F61-90B9-4F35F5438F84}"/>
          </ac:picMkLst>
        </pc:picChg>
        <pc:picChg chg="add mod">
          <ac:chgData name="Admin Reza Dorrani" userId="51a6a8e7-873c-49cf-8130-f07966aa89cd" providerId="ADAL" clId="{CFECE405-359C-4CA5-A493-F530EA0340F6}" dt="2022-02-03T21:51:52.009" v="4793" actId="1076"/>
          <ac:picMkLst>
            <pc:docMk/>
            <pc:sldMk cId="638560510" sldId="2143188034"/>
            <ac:picMk id="9" creationId="{65A74AFA-61B3-4B20-9AF1-3F440730D296}"/>
          </ac:picMkLst>
        </pc:picChg>
        <pc:picChg chg="add mod ord">
          <ac:chgData name="Admin Reza Dorrani" userId="51a6a8e7-873c-49cf-8130-f07966aa89cd" providerId="ADAL" clId="{CFECE405-359C-4CA5-A493-F530EA0340F6}" dt="2022-02-03T21:51:58.403" v="4797" actId="1076"/>
          <ac:picMkLst>
            <pc:docMk/>
            <pc:sldMk cId="638560510" sldId="2143188034"/>
            <ac:picMk id="11" creationId="{11BEF4D8-17C8-4B0E-856B-57E5F6E275D6}"/>
          </ac:picMkLst>
        </pc:picChg>
        <pc:picChg chg="add mod">
          <ac:chgData name="Admin Reza Dorrani" userId="51a6a8e7-873c-49cf-8130-f07966aa89cd" providerId="ADAL" clId="{CFECE405-359C-4CA5-A493-F530EA0340F6}" dt="2022-02-03T21:51:57.193" v="4796" actId="1076"/>
          <ac:picMkLst>
            <pc:docMk/>
            <pc:sldMk cId="638560510" sldId="2143188034"/>
            <ac:picMk id="13" creationId="{7448AE04-E4B1-445C-B50B-44CF3C6463D0}"/>
          </ac:picMkLst>
        </pc:picChg>
        <pc:picChg chg="del">
          <ac:chgData name="Admin Reza Dorrani" userId="51a6a8e7-873c-49cf-8130-f07966aa89cd" providerId="ADAL" clId="{CFECE405-359C-4CA5-A493-F530EA0340F6}" dt="2022-02-03T17:59:57.790" v="2333" actId="478"/>
          <ac:picMkLst>
            <pc:docMk/>
            <pc:sldMk cId="638560510" sldId="2143188034"/>
            <ac:picMk id="22" creationId="{50442210-2BF4-4564-A690-871B21F420ED}"/>
          </ac:picMkLst>
        </pc:picChg>
        <pc:picChg chg="del">
          <ac:chgData name="Admin Reza Dorrani" userId="51a6a8e7-873c-49cf-8130-f07966aa89cd" providerId="ADAL" clId="{CFECE405-359C-4CA5-A493-F530EA0340F6}" dt="2022-02-03T17:59:58.150" v="2334" actId="478"/>
          <ac:picMkLst>
            <pc:docMk/>
            <pc:sldMk cId="638560510" sldId="2143188034"/>
            <ac:picMk id="23" creationId="{FAB270CF-9150-4DBC-AACC-557134039C15}"/>
          </ac:picMkLst>
        </pc:picChg>
        <pc:picChg chg="del">
          <ac:chgData name="Admin Reza Dorrani" userId="51a6a8e7-873c-49cf-8130-f07966aa89cd" providerId="ADAL" clId="{CFECE405-359C-4CA5-A493-F530EA0340F6}" dt="2022-02-03T17:59:57.397" v="2332" actId="478"/>
          <ac:picMkLst>
            <pc:docMk/>
            <pc:sldMk cId="638560510" sldId="2143188034"/>
            <ac:picMk id="24" creationId="{CA09889E-5EF3-493A-BCA4-727D6A04D627}"/>
          </ac:picMkLst>
        </pc:picChg>
        <pc:picChg chg="del">
          <ac:chgData name="Admin Reza Dorrani" userId="51a6a8e7-873c-49cf-8130-f07966aa89cd" providerId="ADAL" clId="{CFECE405-359C-4CA5-A493-F530EA0340F6}" dt="2022-02-03T17:59:57.015" v="2331" actId="478"/>
          <ac:picMkLst>
            <pc:docMk/>
            <pc:sldMk cId="638560510" sldId="2143188034"/>
            <ac:picMk id="25" creationId="{ABE4ED84-C7BE-46A6-9240-A473AAAD1529}"/>
          </ac:picMkLst>
        </pc:picChg>
        <pc:picChg chg="del">
          <ac:chgData name="Admin Reza Dorrani" userId="51a6a8e7-873c-49cf-8130-f07966aa89cd" providerId="ADAL" clId="{CFECE405-359C-4CA5-A493-F530EA0340F6}" dt="2022-02-03T17:59:56.608" v="2330" actId="478"/>
          <ac:picMkLst>
            <pc:docMk/>
            <pc:sldMk cId="638560510" sldId="2143188034"/>
            <ac:picMk id="26" creationId="{CBB87CA8-12F7-4C16-94C8-B9F0560B6B29}"/>
          </ac:picMkLst>
        </pc:picChg>
        <pc:picChg chg="del">
          <ac:chgData name="Admin Reza Dorrani" userId="51a6a8e7-873c-49cf-8130-f07966aa89cd" providerId="ADAL" clId="{CFECE405-359C-4CA5-A493-F530EA0340F6}" dt="2022-02-03T17:59:56.173" v="2329" actId="478"/>
          <ac:picMkLst>
            <pc:docMk/>
            <pc:sldMk cId="638560510" sldId="2143188034"/>
            <ac:picMk id="27" creationId="{88D839F7-93CB-4D90-9405-FBBD2DE3F048}"/>
          </ac:picMkLst>
        </pc:picChg>
        <pc:picChg chg="del">
          <ac:chgData name="Admin Reza Dorrani" userId="51a6a8e7-873c-49cf-8130-f07966aa89cd" providerId="ADAL" clId="{CFECE405-359C-4CA5-A493-F530EA0340F6}" dt="2022-02-03T17:59:55.766" v="2328" actId="478"/>
          <ac:picMkLst>
            <pc:docMk/>
            <pc:sldMk cId="638560510" sldId="2143188034"/>
            <ac:picMk id="28" creationId="{2DEF3386-3DF6-44B3-A5A0-66112D6A02EC}"/>
          </ac:picMkLst>
        </pc:picChg>
        <pc:picChg chg="del">
          <ac:chgData name="Admin Reza Dorrani" userId="51a6a8e7-873c-49cf-8130-f07966aa89cd" providerId="ADAL" clId="{CFECE405-359C-4CA5-A493-F530EA0340F6}" dt="2022-02-03T18:11:04.205" v="2363" actId="478"/>
          <ac:picMkLst>
            <pc:docMk/>
            <pc:sldMk cId="638560510" sldId="2143188034"/>
            <ac:picMk id="30" creationId="{E7CE8520-12B7-44CC-AC67-F0F23AC5B67A}"/>
          </ac:picMkLst>
        </pc:picChg>
        <pc:picChg chg="del">
          <ac:chgData name="Admin Reza Dorrani" userId="51a6a8e7-873c-49cf-8130-f07966aa89cd" providerId="ADAL" clId="{CFECE405-359C-4CA5-A493-F530EA0340F6}" dt="2022-02-03T18:05:25.863" v="2354" actId="478"/>
          <ac:picMkLst>
            <pc:docMk/>
            <pc:sldMk cId="638560510" sldId="2143188034"/>
            <ac:picMk id="41" creationId="{DB1F62D3-CB12-45E0-8722-C6D9491421CD}"/>
          </ac:picMkLst>
        </pc:picChg>
        <pc:picChg chg="mod">
          <ac:chgData name="Admin Reza Dorrani" userId="51a6a8e7-873c-49cf-8130-f07966aa89cd" providerId="ADAL" clId="{CFECE405-359C-4CA5-A493-F530EA0340F6}" dt="2022-02-03T22:09:00.773" v="4925" actId="1076"/>
          <ac:picMkLst>
            <pc:docMk/>
            <pc:sldMk cId="638560510" sldId="2143188034"/>
            <ac:picMk id="43" creationId="{AFD4A6DF-E69A-4DAE-A79B-E90C4BB977EA}"/>
          </ac:picMkLst>
        </pc:picChg>
      </pc:sldChg>
      <pc:sldChg chg="delSp modSp add del mod">
        <pc:chgData name="Admin Reza Dorrani" userId="51a6a8e7-873c-49cf-8130-f07966aa89cd" providerId="ADAL" clId="{CFECE405-359C-4CA5-A493-F530EA0340F6}" dt="2022-02-03T17:50:26.294" v="2129" actId="47"/>
        <pc:sldMkLst>
          <pc:docMk/>
          <pc:sldMk cId="4047373738" sldId="2143188034"/>
        </pc:sldMkLst>
        <pc:graphicFrameChg chg="del modGraphic">
          <ac:chgData name="Admin Reza Dorrani" userId="51a6a8e7-873c-49cf-8130-f07966aa89cd" providerId="ADAL" clId="{CFECE405-359C-4CA5-A493-F530EA0340F6}" dt="2022-02-03T17:50:24.594" v="2128" actId="478"/>
          <ac:graphicFrameMkLst>
            <pc:docMk/>
            <pc:sldMk cId="4047373738" sldId="2143188034"/>
            <ac:graphicFrameMk id="2" creationId="{632C6B6B-DB97-486D-B57D-162650226B23}"/>
          </ac:graphicFrameMkLst>
        </pc:graphicFrameChg>
      </pc:sldChg>
      <pc:sldChg chg="addSp delSp modSp add mod delAnim">
        <pc:chgData name="Admin Reza Dorrani" userId="51a6a8e7-873c-49cf-8130-f07966aa89cd" providerId="ADAL" clId="{CFECE405-359C-4CA5-A493-F530EA0340F6}" dt="2022-02-03T18:34:05.556" v="3200" actId="20577"/>
        <pc:sldMkLst>
          <pc:docMk/>
          <pc:sldMk cId="2918382781" sldId="2143188035"/>
        </pc:sldMkLst>
        <pc:spChg chg="mod">
          <ac:chgData name="Admin Reza Dorrani" userId="51a6a8e7-873c-49cf-8130-f07966aa89cd" providerId="ADAL" clId="{CFECE405-359C-4CA5-A493-F530EA0340F6}" dt="2022-02-03T18:32:09.562" v="3084" actId="20577"/>
          <ac:spMkLst>
            <pc:docMk/>
            <pc:sldMk cId="2918382781" sldId="2143188035"/>
            <ac:spMk id="21" creationId="{F11F224A-DB7F-43C9-A5ED-EC88735EFEB0}"/>
          </ac:spMkLst>
        </pc:spChg>
        <pc:spChg chg="del">
          <ac:chgData name="Admin Reza Dorrani" userId="51a6a8e7-873c-49cf-8130-f07966aa89cd" providerId="ADAL" clId="{CFECE405-359C-4CA5-A493-F530EA0340F6}" dt="2022-02-03T18:31:34.586" v="3063" actId="478"/>
          <ac:spMkLst>
            <pc:docMk/>
            <pc:sldMk cId="2918382781" sldId="2143188035"/>
            <ac:spMk id="29" creationId="{9C0C4177-1894-4A8D-8F5B-3B61FDE5BCDA}"/>
          </ac:spMkLst>
        </pc:spChg>
        <pc:spChg chg="del">
          <ac:chgData name="Admin Reza Dorrani" userId="51a6a8e7-873c-49cf-8130-f07966aa89cd" providerId="ADAL" clId="{CFECE405-359C-4CA5-A493-F530EA0340F6}" dt="2022-02-03T18:31:34.586" v="3063" actId="478"/>
          <ac:spMkLst>
            <pc:docMk/>
            <pc:sldMk cId="2918382781" sldId="2143188035"/>
            <ac:spMk id="40" creationId="{8CCE4B7B-769C-4A92-9E7F-B64C168092EC}"/>
          </ac:spMkLst>
        </pc:spChg>
        <pc:spChg chg="del">
          <ac:chgData name="Admin Reza Dorrani" userId="51a6a8e7-873c-49cf-8130-f07966aa89cd" providerId="ADAL" clId="{CFECE405-359C-4CA5-A493-F530EA0340F6}" dt="2022-02-03T18:31:34.586" v="3063" actId="478"/>
          <ac:spMkLst>
            <pc:docMk/>
            <pc:sldMk cId="2918382781" sldId="2143188035"/>
            <ac:spMk id="42" creationId="{6EF4BC30-E3CB-408A-A855-13E7E1D417F8}"/>
          </ac:spMkLst>
        </pc:spChg>
        <pc:spChg chg="add mod">
          <ac:chgData name="Admin Reza Dorrani" userId="51a6a8e7-873c-49cf-8130-f07966aa89cd" providerId="ADAL" clId="{CFECE405-359C-4CA5-A493-F530EA0340F6}" dt="2022-02-03T18:34:05.556" v="3200" actId="20577"/>
          <ac:spMkLst>
            <pc:docMk/>
            <pc:sldMk cId="2918382781" sldId="2143188035"/>
            <ac:spMk id="44" creationId="{5AD63498-91BC-4D25-8726-EAFAFE87FE42}"/>
          </ac:spMkLst>
        </pc:spChg>
        <pc:grpChg chg="del">
          <ac:chgData name="Admin Reza Dorrani" userId="51a6a8e7-873c-49cf-8130-f07966aa89cd" providerId="ADAL" clId="{CFECE405-359C-4CA5-A493-F530EA0340F6}" dt="2022-02-03T18:31:34.586" v="3063" actId="478"/>
          <ac:grpSpMkLst>
            <pc:docMk/>
            <pc:sldMk cId="2918382781" sldId="2143188035"/>
            <ac:grpSpMk id="31" creationId="{DA01DB2A-9DBC-42B4-BF7F-60F47371A37A}"/>
          </ac:grpSpMkLst>
        </pc:grpChg>
        <pc:grpChg chg="del">
          <ac:chgData name="Admin Reza Dorrani" userId="51a6a8e7-873c-49cf-8130-f07966aa89cd" providerId="ADAL" clId="{CFECE405-359C-4CA5-A493-F530EA0340F6}" dt="2022-02-03T18:31:34.586" v="3063" actId="478"/>
          <ac:grpSpMkLst>
            <pc:docMk/>
            <pc:sldMk cId="2918382781" sldId="2143188035"/>
            <ac:grpSpMk id="34" creationId="{C446D5FC-F110-414E-9776-ADF47B5AA840}"/>
          </ac:grpSpMkLst>
        </pc:grpChg>
        <pc:grpChg chg="del">
          <ac:chgData name="Admin Reza Dorrani" userId="51a6a8e7-873c-49cf-8130-f07966aa89cd" providerId="ADAL" clId="{CFECE405-359C-4CA5-A493-F530EA0340F6}" dt="2022-02-03T18:31:34.586" v="3063" actId="478"/>
          <ac:grpSpMkLst>
            <pc:docMk/>
            <pc:sldMk cId="2918382781" sldId="2143188035"/>
            <ac:grpSpMk id="37" creationId="{50D059D6-3415-4A0B-8142-72E6804083DF}"/>
          </ac:grpSpMkLst>
        </pc:grp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22" creationId="{50442210-2BF4-4564-A690-871B21F420ED}"/>
          </ac:picMkLst>
        </pc:pic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23" creationId="{FAB270CF-9150-4DBC-AACC-557134039C15}"/>
          </ac:picMkLst>
        </pc:pic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24" creationId="{CA09889E-5EF3-493A-BCA4-727D6A04D627}"/>
          </ac:picMkLst>
        </pc:pic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25" creationId="{ABE4ED84-C7BE-46A6-9240-A473AAAD1529}"/>
          </ac:picMkLst>
        </pc:pic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26" creationId="{CBB87CA8-12F7-4C16-94C8-B9F0560B6B29}"/>
          </ac:picMkLst>
        </pc:pic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27" creationId="{88D839F7-93CB-4D90-9405-FBBD2DE3F048}"/>
          </ac:picMkLst>
        </pc:pic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28" creationId="{2DEF3386-3DF6-44B3-A5A0-66112D6A02EC}"/>
          </ac:picMkLst>
        </pc:pic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30" creationId="{E7CE8520-12B7-44CC-AC67-F0F23AC5B67A}"/>
          </ac:picMkLst>
        </pc:picChg>
        <pc:picChg chg="del">
          <ac:chgData name="Admin Reza Dorrani" userId="51a6a8e7-873c-49cf-8130-f07966aa89cd" providerId="ADAL" clId="{CFECE405-359C-4CA5-A493-F530EA0340F6}" dt="2022-02-03T18:31:34.586" v="3063" actId="478"/>
          <ac:picMkLst>
            <pc:docMk/>
            <pc:sldMk cId="2918382781" sldId="2143188035"/>
            <ac:picMk id="41" creationId="{DB1F62D3-CB12-45E0-8722-C6D9491421CD}"/>
          </ac:picMkLst>
        </pc:picChg>
        <pc:picChg chg="mod">
          <ac:chgData name="Admin Reza Dorrani" userId="51a6a8e7-873c-49cf-8130-f07966aa89cd" providerId="ADAL" clId="{CFECE405-359C-4CA5-A493-F530EA0340F6}" dt="2022-02-03T18:31:37.243" v="3065" actId="1076"/>
          <ac:picMkLst>
            <pc:docMk/>
            <pc:sldMk cId="2918382781" sldId="2143188035"/>
            <ac:picMk id="43" creationId="{AFD4A6DF-E69A-4DAE-A79B-E90C4BB977EA}"/>
          </ac:picMkLst>
        </pc:picChg>
      </pc:sldChg>
      <pc:sldChg chg="modSp add mod">
        <pc:chgData name="Admin Reza Dorrani" userId="51a6a8e7-873c-49cf-8130-f07966aa89cd" providerId="ADAL" clId="{CFECE405-359C-4CA5-A493-F530EA0340F6}" dt="2022-02-03T18:33:52.991" v="3188" actId="14100"/>
        <pc:sldMkLst>
          <pc:docMk/>
          <pc:sldMk cId="1971972543" sldId="2143188036"/>
        </pc:sldMkLst>
        <pc:spChg chg="mod">
          <ac:chgData name="Admin Reza Dorrani" userId="51a6a8e7-873c-49cf-8130-f07966aa89cd" providerId="ADAL" clId="{CFECE405-359C-4CA5-A493-F530EA0340F6}" dt="2022-02-03T18:33:52.991" v="3188" actId="14100"/>
          <ac:spMkLst>
            <pc:docMk/>
            <pc:sldMk cId="1971972543" sldId="2143188036"/>
            <ac:spMk id="21" creationId="{F11F224A-DB7F-43C9-A5ED-EC88735EFEB0}"/>
          </ac:spMkLst>
        </pc:spChg>
      </pc:sldChg>
      <pc:sldChg chg="modSp add mod modAnim">
        <pc:chgData name="Admin Reza Dorrani" userId="51a6a8e7-873c-49cf-8130-f07966aa89cd" providerId="ADAL" clId="{CFECE405-359C-4CA5-A493-F530EA0340F6}" dt="2022-02-03T21:54:45.994" v="4825" actId="20577"/>
        <pc:sldMkLst>
          <pc:docMk/>
          <pc:sldMk cId="2507072660" sldId="2143188037"/>
        </pc:sldMkLst>
        <pc:spChg chg="mod">
          <ac:chgData name="Admin Reza Dorrani" userId="51a6a8e7-873c-49cf-8130-f07966aa89cd" providerId="ADAL" clId="{CFECE405-359C-4CA5-A493-F530EA0340F6}" dt="2022-02-03T18:32:38.146" v="3116" actId="20577"/>
          <ac:spMkLst>
            <pc:docMk/>
            <pc:sldMk cId="2507072660" sldId="2143188037"/>
            <ac:spMk id="48" creationId="{05CD6574-6E3C-4B85-93B1-3AAF4C80C04E}"/>
          </ac:spMkLst>
        </pc:spChg>
        <pc:spChg chg="mod">
          <ac:chgData name="Admin Reza Dorrani" userId="51a6a8e7-873c-49cf-8130-f07966aa89cd" providerId="ADAL" clId="{CFECE405-359C-4CA5-A493-F530EA0340F6}" dt="2022-02-03T21:54:45.994" v="4825" actId="20577"/>
          <ac:spMkLst>
            <pc:docMk/>
            <pc:sldMk cId="2507072660" sldId="2143188037"/>
            <ac:spMk id="50" creationId="{801D72DB-9574-42F9-9AC7-85F5957249F9}"/>
          </ac:spMkLst>
        </pc:spChg>
      </pc:sldChg>
      <pc:sldChg chg="delSp add del mod ord">
        <pc:chgData name="Admin Reza Dorrani" userId="51a6a8e7-873c-49cf-8130-f07966aa89cd" providerId="ADAL" clId="{CFECE405-359C-4CA5-A493-F530EA0340F6}" dt="2022-02-03T18:32:57.179" v="3121" actId="47"/>
        <pc:sldMkLst>
          <pc:docMk/>
          <pc:sldMk cId="2476499220" sldId="2143188038"/>
        </pc:sldMkLst>
        <pc:spChg chg="del">
          <ac:chgData name="Admin Reza Dorrani" userId="51a6a8e7-873c-49cf-8130-f07966aa89cd" providerId="ADAL" clId="{CFECE405-359C-4CA5-A493-F530EA0340F6}" dt="2022-02-03T18:32:52.169" v="3120" actId="478"/>
          <ac:spMkLst>
            <pc:docMk/>
            <pc:sldMk cId="2476499220" sldId="2143188038"/>
            <ac:spMk id="21" creationId="{F11F224A-DB7F-43C9-A5ED-EC88735EFEB0}"/>
          </ac:spMkLst>
        </pc:spChg>
      </pc:sldChg>
      <pc:sldChg chg="modSp add mod ord">
        <pc:chgData name="Admin Reza Dorrani" userId="51a6a8e7-873c-49cf-8130-f07966aa89cd" providerId="ADAL" clId="{CFECE405-359C-4CA5-A493-F530EA0340F6}" dt="2022-02-03T18:33:04.276" v="3147" actId="20577"/>
        <pc:sldMkLst>
          <pc:docMk/>
          <pc:sldMk cId="2993920629" sldId="2143188038"/>
        </pc:sldMkLst>
        <pc:spChg chg="mod">
          <ac:chgData name="Admin Reza Dorrani" userId="51a6a8e7-873c-49cf-8130-f07966aa89cd" providerId="ADAL" clId="{CFECE405-359C-4CA5-A493-F530EA0340F6}" dt="2022-02-03T18:33:04.276" v="3147" actId="20577"/>
          <ac:spMkLst>
            <pc:docMk/>
            <pc:sldMk cId="2993920629" sldId="2143188038"/>
            <ac:spMk id="24" creationId="{4CF734D5-A95E-5645-A4C6-89BE33E3E5A0}"/>
          </ac:spMkLst>
        </pc:spChg>
      </pc:sldChg>
      <pc:sldChg chg="modSp add del mod">
        <pc:chgData name="Admin Reza Dorrani" userId="51a6a8e7-873c-49cf-8130-f07966aa89cd" providerId="ADAL" clId="{CFECE405-359C-4CA5-A493-F530EA0340F6}" dt="2022-02-03T18:35:35.650" v="3233" actId="47"/>
        <pc:sldMkLst>
          <pc:docMk/>
          <pc:sldMk cId="1485158138" sldId="2143188039"/>
        </pc:sldMkLst>
        <pc:spChg chg="mod">
          <ac:chgData name="Admin Reza Dorrani" userId="51a6a8e7-873c-49cf-8130-f07966aa89cd" providerId="ADAL" clId="{CFECE405-359C-4CA5-A493-F530EA0340F6}" dt="2022-02-03T18:33:29.906" v="3167" actId="20577"/>
          <ac:spMkLst>
            <pc:docMk/>
            <pc:sldMk cId="1485158138" sldId="2143188039"/>
            <ac:spMk id="21" creationId="{F11F224A-DB7F-43C9-A5ED-EC88735EFEB0}"/>
          </ac:spMkLst>
        </pc:spChg>
      </pc:sldChg>
      <pc:sldChg chg="modSp add mod">
        <pc:chgData name="Admin Reza Dorrani" userId="51a6a8e7-873c-49cf-8130-f07966aa89cd" providerId="ADAL" clId="{CFECE405-359C-4CA5-A493-F530EA0340F6}" dt="2022-02-03T18:33:41.992" v="3185" actId="20577"/>
        <pc:sldMkLst>
          <pc:docMk/>
          <pc:sldMk cId="565047889" sldId="2143188040"/>
        </pc:sldMkLst>
        <pc:spChg chg="mod">
          <ac:chgData name="Admin Reza Dorrani" userId="51a6a8e7-873c-49cf-8130-f07966aa89cd" providerId="ADAL" clId="{CFECE405-359C-4CA5-A493-F530EA0340F6}" dt="2022-02-03T18:33:41.992" v="3185" actId="20577"/>
          <ac:spMkLst>
            <pc:docMk/>
            <pc:sldMk cId="565047889" sldId="2143188040"/>
            <ac:spMk id="24" creationId="{4CF734D5-A95E-5645-A4C6-89BE33E3E5A0}"/>
          </ac:spMkLst>
        </pc:spChg>
      </pc:sldChg>
      <pc:sldChg chg="modSp add mod">
        <pc:chgData name="Admin Reza Dorrani" userId="51a6a8e7-873c-49cf-8130-f07966aa89cd" providerId="ADAL" clId="{CFECE405-359C-4CA5-A493-F530EA0340F6}" dt="2022-02-03T18:34:22.476" v="3208" actId="20577"/>
        <pc:sldMkLst>
          <pc:docMk/>
          <pc:sldMk cId="115786346" sldId="2143188041"/>
        </pc:sldMkLst>
        <pc:spChg chg="mod">
          <ac:chgData name="Admin Reza Dorrani" userId="51a6a8e7-873c-49cf-8130-f07966aa89cd" providerId="ADAL" clId="{CFECE405-359C-4CA5-A493-F530EA0340F6}" dt="2022-02-03T18:34:22.476" v="3208" actId="20577"/>
          <ac:spMkLst>
            <pc:docMk/>
            <pc:sldMk cId="115786346" sldId="2143188041"/>
            <ac:spMk id="21" creationId="{F11F224A-DB7F-43C9-A5ED-EC88735EFEB0}"/>
          </ac:spMkLst>
        </pc:spChg>
      </pc:sldChg>
      <pc:sldChg chg="modSp add mod">
        <pc:chgData name="Admin Reza Dorrani" userId="51a6a8e7-873c-49cf-8130-f07966aa89cd" providerId="ADAL" clId="{CFECE405-359C-4CA5-A493-F530EA0340F6}" dt="2022-02-03T18:34:28.916" v="3216" actId="20577"/>
        <pc:sldMkLst>
          <pc:docMk/>
          <pc:sldMk cId="3111229552" sldId="2143188042"/>
        </pc:sldMkLst>
        <pc:spChg chg="mod">
          <ac:chgData name="Admin Reza Dorrani" userId="51a6a8e7-873c-49cf-8130-f07966aa89cd" providerId="ADAL" clId="{CFECE405-359C-4CA5-A493-F530EA0340F6}" dt="2022-02-03T18:34:28.916" v="3216" actId="20577"/>
          <ac:spMkLst>
            <pc:docMk/>
            <pc:sldMk cId="3111229552" sldId="2143188042"/>
            <ac:spMk id="24" creationId="{4CF734D5-A95E-5645-A4C6-89BE33E3E5A0}"/>
          </ac:spMkLst>
        </pc:spChg>
      </pc:sldChg>
      <pc:sldChg chg="modSp add mod modAnim">
        <pc:chgData name="Admin Reza Dorrani" userId="51a6a8e7-873c-49cf-8130-f07966aa89cd" providerId="ADAL" clId="{CFECE405-359C-4CA5-A493-F530EA0340F6}" dt="2022-02-03T22:58:21.441" v="5821" actId="14100"/>
        <pc:sldMkLst>
          <pc:docMk/>
          <pc:sldMk cId="2904885230" sldId="2143188043"/>
        </pc:sldMkLst>
        <pc:spChg chg="mod">
          <ac:chgData name="Admin Reza Dorrani" userId="51a6a8e7-873c-49cf-8130-f07966aa89cd" providerId="ADAL" clId="{CFECE405-359C-4CA5-A493-F530EA0340F6}" dt="2022-02-03T18:34:42.315" v="3228" actId="20577"/>
          <ac:spMkLst>
            <pc:docMk/>
            <pc:sldMk cId="2904885230" sldId="2143188043"/>
            <ac:spMk id="48" creationId="{05CD6574-6E3C-4B85-93B1-3AAF4C80C04E}"/>
          </ac:spMkLst>
        </pc:spChg>
        <pc:spChg chg="mod">
          <ac:chgData name="Admin Reza Dorrani" userId="51a6a8e7-873c-49cf-8130-f07966aa89cd" providerId="ADAL" clId="{CFECE405-359C-4CA5-A493-F530EA0340F6}" dt="2022-02-03T22:58:21.441" v="5821" actId="14100"/>
          <ac:spMkLst>
            <pc:docMk/>
            <pc:sldMk cId="2904885230" sldId="2143188043"/>
            <ac:spMk id="50" creationId="{801D72DB-9574-42F9-9AC7-85F5957249F9}"/>
          </ac:spMkLst>
        </pc:spChg>
      </pc:sldChg>
      <pc:sldChg chg="modSp add mod">
        <pc:chgData name="Admin Reza Dorrani" userId="51a6a8e7-873c-49cf-8130-f07966aa89cd" providerId="ADAL" clId="{CFECE405-359C-4CA5-A493-F530EA0340F6}" dt="2022-02-03T18:35:39.716" v="3251" actId="20577"/>
        <pc:sldMkLst>
          <pc:docMk/>
          <pc:sldMk cId="230141398" sldId="2143188044"/>
        </pc:sldMkLst>
        <pc:spChg chg="mod">
          <ac:chgData name="Admin Reza Dorrani" userId="51a6a8e7-873c-49cf-8130-f07966aa89cd" providerId="ADAL" clId="{CFECE405-359C-4CA5-A493-F530EA0340F6}" dt="2022-02-03T18:35:39.716" v="3251" actId="20577"/>
          <ac:spMkLst>
            <pc:docMk/>
            <pc:sldMk cId="230141398" sldId="2143188044"/>
            <ac:spMk id="21" creationId="{F11F224A-DB7F-43C9-A5ED-EC88735EFEB0}"/>
          </ac:spMkLst>
        </pc:spChg>
      </pc:sldChg>
      <pc:sldChg chg="modSp add mod">
        <pc:chgData name="Admin Reza Dorrani" userId="51a6a8e7-873c-49cf-8130-f07966aa89cd" providerId="ADAL" clId="{CFECE405-359C-4CA5-A493-F530EA0340F6}" dt="2022-02-03T18:35:51.770" v="3261" actId="20577"/>
        <pc:sldMkLst>
          <pc:docMk/>
          <pc:sldMk cId="2008254527" sldId="2143188045"/>
        </pc:sldMkLst>
        <pc:spChg chg="mod">
          <ac:chgData name="Admin Reza Dorrani" userId="51a6a8e7-873c-49cf-8130-f07966aa89cd" providerId="ADAL" clId="{CFECE405-359C-4CA5-A493-F530EA0340F6}" dt="2022-02-03T18:35:51.770" v="3261" actId="20577"/>
          <ac:spMkLst>
            <pc:docMk/>
            <pc:sldMk cId="2008254527" sldId="2143188045"/>
            <ac:spMk id="24" creationId="{4CF734D5-A95E-5645-A4C6-89BE33E3E5A0}"/>
          </ac:spMkLst>
        </pc:spChg>
      </pc:sldChg>
      <pc:sldChg chg="addSp modSp add mod">
        <pc:chgData name="Admin Reza Dorrani" userId="51a6a8e7-873c-49cf-8130-f07966aa89cd" providerId="ADAL" clId="{CFECE405-359C-4CA5-A493-F530EA0340F6}" dt="2022-02-03T22:06:42.568" v="4845" actId="1076"/>
        <pc:sldMkLst>
          <pc:docMk/>
          <pc:sldMk cId="348801149" sldId="2143188046"/>
        </pc:sldMkLst>
        <pc:spChg chg="mod">
          <ac:chgData name="Admin Reza Dorrani" userId="51a6a8e7-873c-49cf-8130-f07966aa89cd" providerId="ADAL" clId="{CFECE405-359C-4CA5-A493-F530EA0340F6}" dt="2022-02-03T22:06:41.390" v="4844" actId="1076"/>
          <ac:spMkLst>
            <pc:docMk/>
            <pc:sldMk cId="348801149" sldId="2143188046"/>
            <ac:spMk id="24" creationId="{4CF734D5-A95E-5645-A4C6-89BE33E3E5A0}"/>
          </ac:spMkLst>
        </pc:spChg>
        <pc:picChg chg="add mod">
          <ac:chgData name="Admin Reza Dorrani" userId="51a6a8e7-873c-49cf-8130-f07966aa89cd" providerId="ADAL" clId="{CFECE405-359C-4CA5-A493-F530EA0340F6}" dt="2022-02-03T22:06:42.568" v="4845" actId="1076"/>
          <ac:picMkLst>
            <pc:docMk/>
            <pc:sldMk cId="348801149" sldId="2143188046"/>
            <ac:picMk id="4" creationId="{22ADF83E-9BD9-4A3C-ABB2-A38FA4F4B318}"/>
          </ac:picMkLst>
        </pc:picChg>
      </pc:sldChg>
      <pc:sldChg chg="addSp delSp modSp add mod ord delAnim modAnim">
        <pc:chgData name="Admin Reza Dorrani" userId="51a6a8e7-873c-49cf-8130-f07966aa89cd" providerId="ADAL" clId="{CFECE405-359C-4CA5-A493-F530EA0340F6}" dt="2022-02-03T22:36:46.646" v="5277" actId="20577"/>
        <pc:sldMkLst>
          <pc:docMk/>
          <pc:sldMk cId="3186355295" sldId="2143188047"/>
        </pc:sldMkLst>
        <pc:spChg chg="del">
          <ac:chgData name="Admin Reza Dorrani" userId="51a6a8e7-873c-49cf-8130-f07966aa89cd" providerId="ADAL" clId="{CFECE405-359C-4CA5-A493-F530EA0340F6}" dt="2022-02-03T22:14:18.568" v="5003" actId="478"/>
          <ac:spMkLst>
            <pc:docMk/>
            <pc:sldMk cId="3186355295" sldId="2143188047"/>
            <ac:spMk id="2" creationId="{24B1CAD1-18BB-44B5-A0AA-B337689CC39A}"/>
          </ac:spMkLst>
        </pc:spChg>
        <pc:spChg chg="add del mod">
          <ac:chgData name="Admin Reza Dorrani" userId="51a6a8e7-873c-49cf-8130-f07966aa89cd" providerId="ADAL" clId="{CFECE405-359C-4CA5-A493-F530EA0340F6}" dt="2022-02-03T22:33:06.634" v="5069" actId="478"/>
          <ac:spMkLst>
            <pc:docMk/>
            <pc:sldMk cId="3186355295" sldId="2143188047"/>
            <ac:spMk id="8" creationId="{7C93BF88-E5B0-4569-8361-2B2969AC478A}"/>
          </ac:spMkLst>
        </pc:spChg>
        <pc:spChg chg="add mod">
          <ac:chgData name="Admin Reza Dorrani" userId="51a6a8e7-873c-49cf-8130-f07966aa89cd" providerId="ADAL" clId="{CFECE405-359C-4CA5-A493-F530EA0340F6}" dt="2022-02-03T22:36:46.646" v="5277" actId="20577"/>
          <ac:spMkLst>
            <pc:docMk/>
            <pc:sldMk cId="3186355295" sldId="2143188047"/>
            <ac:spMk id="9" creationId="{0A8B2CDC-CE67-4F16-B93B-FD05034001D9}"/>
          </ac:spMkLst>
        </pc:spChg>
        <pc:spChg chg="mod">
          <ac:chgData name="Admin Reza Dorrani" userId="51a6a8e7-873c-49cf-8130-f07966aa89cd" providerId="ADAL" clId="{CFECE405-359C-4CA5-A493-F530EA0340F6}" dt="2022-02-03T22:14:07.189" v="5000" actId="20577"/>
          <ac:spMkLst>
            <pc:docMk/>
            <pc:sldMk cId="3186355295" sldId="2143188047"/>
            <ac:spMk id="11" creationId="{DAE9D7ED-608D-48B6-8BCE-4487DA4B4C53}"/>
          </ac:spMkLst>
        </pc:spChg>
        <pc:spChg chg="del mod">
          <ac:chgData name="Admin Reza Dorrani" userId="51a6a8e7-873c-49cf-8130-f07966aa89cd" providerId="ADAL" clId="{CFECE405-359C-4CA5-A493-F530EA0340F6}" dt="2022-02-03T22:33:08.056" v="5070" actId="478"/>
          <ac:spMkLst>
            <pc:docMk/>
            <pc:sldMk cId="3186355295" sldId="2143188047"/>
            <ac:spMk id="47" creationId="{79C54411-1C4F-409A-84AC-D66A5D5FF140}"/>
          </ac:spMkLst>
        </pc:spChg>
        <pc:spChg chg="del">
          <ac:chgData name="Admin Reza Dorrani" userId="51a6a8e7-873c-49cf-8130-f07966aa89cd" providerId="ADAL" clId="{CFECE405-359C-4CA5-A493-F530EA0340F6}" dt="2022-02-03T22:14:18.568" v="5003" actId="478"/>
          <ac:spMkLst>
            <pc:docMk/>
            <pc:sldMk cId="3186355295" sldId="2143188047"/>
            <ac:spMk id="49" creationId="{E1B73ADC-C370-4996-9DD2-4D794310A0A3}"/>
          </ac:spMkLst>
        </pc:spChg>
        <pc:grpChg chg="del">
          <ac:chgData name="Admin Reza Dorrani" userId="51a6a8e7-873c-49cf-8130-f07966aa89cd" providerId="ADAL" clId="{CFECE405-359C-4CA5-A493-F530EA0340F6}" dt="2022-02-03T22:14:21.577" v="5004" actId="478"/>
          <ac:grpSpMkLst>
            <pc:docMk/>
            <pc:sldMk cId="3186355295" sldId="2143188047"/>
            <ac:grpSpMk id="12" creationId="{4017B916-E75E-4AAB-B0BD-61974CF4BFF1}"/>
          </ac:grpSpMkLst>
        </pc:grpChg>
        <pc:grpChg chg="del">
          <ac:chgData name="Admin Reza Dorrani" userId="51a6a8e7-873c-49cf-8130-f07966aa89cd" providerId="ADAL" clId="{CFECE405-359C-4CA5-A493-F530EA0340F6}" dt="2022-02-03T22:14:25.308" v="5005" actId="478"/>
          <ac:grpSpMkLst>
            <pc:docMk/>
            <pc:sldMk cId="3186355295" sldId="2143188047"/>
            <ac:grpSpMk id="15" creationId="{F6F79442-F550-46B0-A24F-730AA52D4D54}"/>
          </ac:grpSpMkLst>
        </pc:grpChg>
        <pc:grpChg chg="del">
          <ac:chgData name="Admin Reza Dorrani" userId="51a6a8e7-873c-49cf-8130-f07966aa89cd" providerId="ADAL" clId="{CFECE405-359C-4CA5-A493-F530EA0340F6}" dt="2022-02-03T22:14:21.577" v="5004" actId="478"/>
          <ac:grpSpMkLst>
            <pc:docMk/>
            <pc:sldMk cId="3186355295" sldId="2143188047"/>
            <ac:grpSpMk id="32" creationId="{4670F45D-9795-4AC3-AC3D-8C774A1FC797}"/>
          </ac:grpSpMkLst>
        </pc:grpChg>
        <pc:picChg chg="add del mod">
          <ac:chgData name="Admin Reza Dorrani" userId="51a6a8e7-873c-49cf-8130-f07966aa89cd" providerId="ADAL" clId="{CFECE405-359C-4CA5-A493-F530EA0340F6}" dt="2022-02-03T22:33:14.112" v="5073" actId="478"/>
          <ac:picMkLst>
            <pc:docMk/>
            <pc:sldMk cId="3186355295" sldId="2143188047"/>
            <ac:picMk id="3" creationId="{2EAD3F4D-399D-4CE7-8E87-6154E9FFC2B5}"/>
          </ac:picMkLst>
        </pc:picChg>
        <pc:picChg chg="add mod">
          <ac:chgData name="Admin Reza Dorrani" userId="51a6a8e7-873c-49cf-8130-f07966aa89cd" providerId="ADAL" clId="{CFECE405-359C-4CA5-A493-F530EA0340F6}" dt="2022-02-03T22:34:03.008" v="5075" actId="1076"/>
          <ac:picMkLst>
            <pc:docMk/>
            <pc:sldMk cId="3186355295" sldId="2143188047"/>
            <ac:picMk id="5" creationId="{D0F14030-C039-48E7-B5AB-3D0550860852}"/>
          </ac:picMkLst>
        </pc:picChg>
        <pc:picChg chg="add del">
          <ac:chgData name="Admin Reza Dorrani" userId="51a6a8e7-873c-49cf-8130-f07966aa89cd" providerId="ADAL" clId="{CFECE405-359C-4CA5-A493-F530EA0340F6}" dt="2022-02-03T22:34:47.671" v="5133" actId="478"/>
          <ac:picMkLst>
            <pc:docMk/>
            <pc:sldMk cId="3186355295" sldId="2143188047"/>
            <ac:picMk id="10" creationId="{975EA03A-BD72-4A95-85D1-8C8E7DB04F05}"/>
          </ac:picMkLst>
        </pc:picChg>
        <pc:picChg chg="add del mod">
          <ac:chgData name="Admin Reza Dorrani" userId="51a6a8e7-873c-49cf-8130-f07966aa89cd" providerId="ADAL" clId="{CFECE405-359C-4CA5-A493-F530EA0340F6}" dt="2022-02-03T22:32:48.039" v="5061" actId="478"/>
          <ac:picMkLst>
            <pc:docMk/>
            <pc:sldMk cId="3186355295" sldId="2143188047"/>
            <ac:picMk id="48" creationId="{98C4BD5A-EC25-4A31-BBF2-8C27060B599D}"/>
          </ac:picMkLst>
        </pc:picChg>
      </pc:sldChg>
      <pc:sldChg chg="addSp delSp modSp add del mod modClrScheme chgLayout">
        <pc:chgData name="Admin Reza Dorrani" userId="51a6a8e7-873c-49cf-8130-f07966aa89cd" providerId="ADAL" clId="{CFECE405-359C-4CA5-A493-F530EA0340F6}" dt="2022-02-03T20:44:27.025" v="4081" actId="47"/>
        <pc:sldMkLst>
          <pc:docMk/>
          <pc:sldMk cId="2965782178" sldId="2143188048"/>
        </pc:sldMkLst>
        <pc:spChg chg="mod ord">
          <ac:chgData name="Admin Reza Dorrani" userId="51a6a8e7-873c-49cf-8130-f07966aa89cd" providerId="ADAL" clId="{CFECE405-359C-4CA5-A493-F530EA0340F6}" dt="2022-02-03T20:43:33.626" v="4060" actId="1076"/>
          <ac:spMkLst>
            <pc:docMk/>
            <pc:sldMk cId="2965782178" sldId="2143188048"/>
            <ac:spMk id="2" creationId="{8C3B3EB7-E4F8-46BF-9DFD-3FB8B11C72C5}"/>
          </ac:spMkLst>
        </pc:spChg>
        <pc:spChg chg="add del mod ord">
          <ac:chgData name="Admin Reza Dorrani" userId="51a6a8e7-873c-49cf-8130-f07966aa89cd" providerId="ADAL" clId="{CFECE405-359C-4CA5-A493-F530EA0340F6}" dt="2022-02-03T20:43:25.425" v="4057" actId="478"/>
          <ac:spMkLst>
            <pc:docMk/>
            <pc:sldMk cId="2965782178" sldId="2143188048"/>
            <ac:spMk id="3" creationId="{3346098E-5327-497B-9A2D-4C2F539934E1}"/>
          </ac:spMkLst>
        </pc:spChg>
        <pc:spChg chg="mod">
          <ac:chgData name="Admin Reza Dorrani" userId="51a6a8e7-873c-49cf-8130-f07966aa89cd" providerId="ADAL" clId="{CFECE405-359C-4CA5-A493-F530EA0340F6}" dt="2022-02-03T20:43:37.378" v="4061" actId="1076"/>
          <ac:spMkLst>
            <pc:docMk/>
            <pc:sldMk cId="2965782178" sldId="2143188048"/>
            <ac:spMk id="15" creationId="{2CC4CB91-5E4B-4E15-B93F-3F4FA43A0C84}"/>
          </ac:spMkLst>
        </pc:spChg>
        <pc:picChg chg="add del mod ord">
          <ac:chgData name="Admin Reza Dorrani" userId="51a6a8e7-873c-49cf-8130-f07966aa89cd" providerId="ADAL" clId="{CFECE405-359C-4CA5-A493-F530EA0340F6}" dt="2022-02-03T20:43:23.571" v="4056" actId="478"/>
          <ac:picMkLst>
            <pc:docMk/>
            <pc:sldMk cId="2965782178" sldId="2143188048"/>
            <ac:picMk id="7" creationId="{5357550B-852C-468F-B014-CF6ED5CACAEE}"/>
          </ac:picMkLst>
        </pc:picChg>
        <pc:picChg chg="mod">
          <ac:chgData name="Admin Reza Dorrani" userId="51a6a8e7-873c-49cf-8130-f07966aa89cd" providerId="ADAL" clId="{CFECE405-359C-4CA5-A493-F530EA0340F6}" dt="2022-02-03T20:43:41.493" v="4065" actId="1076"/>
          <ac:picMkLst>
            <pc:docMk/>
            <pc:sldMk cId="2965782178" sldId="2143188048"/>
            <ac:picMk id="13" creationId="{F948068E-9510-4393-9506-DABDF9EEAA9E}"/>
          </ac:picMkLst>
        </pc:picChg>
        <pc:picChg chg="mod">
          <ac:chgData name="Admin Reza Dorrani" userId="51a6a8e7-873c-49cf-8130-f07966aa89cd" providerId="ADAL" clId="{CFECE405-359C-4CA5-A493-F530EA0340F6}" dt="2022-02-03T20:43:39.915" v="4064" actId="1076"/>
          <ac:picMkLst>
            <pc:docMk/>
            <pc:sldMk cId="2965782178" sldId="2143188048"/>
            <ac:picMk id="2050" creationId="{A40DF2BA-27F4-4E59-AB8A-916248DAAAE0}"/>
          </ac:picMkLst>
        </pc:picChg>
      </pc:sldChg>
      <pc:sldChg chg="addSp delSp modSp add del mod modClrScheme chgLayout">
        <pc:chgData name="Admin Reza Dorrani" userId="51a6a8e7-873c-49cf-8130-f07966aa89cd" providerId="ADAL" clId="{CFECE405-359C-4CA5-A493-F530EA0340F6}" dt="2022-02-03T22:15:40.161" v="5027" actId="47"/>
        <pc:sldMkLst>
          <pc:docMk/>
          <pc:sldMk cId="568305671" sldId="2143188049"/>
        </pc:sldMkLst>
        <pc:spChg chg="mod ord">
          <ac:chgData name="Admin Reza Dorrani" userId="51a6a8e7-873c-49cf-8130-f07966aa89cd" providerId="ADAL" clId="{CFECE405-359C-4CA5-A493-F530EA0340F6}" dt="2022-02-03T20:44:10.574" v="4074" actId="1076"/>
          <ac:spMkLst>
            <pc:docMk/>
            <pc:sldMk cId="568305671" sldId="2143188049"/>
            <ac:spMk id="2" creationId="{8C3B3EB7-E4F8-46BF-9DFD-3FB8B11C72C5}"/>
          </ac:spMkLst>
        </pc:spChg>
        <pc:spChg chg="add del mod ord">
          <ac:chgData name="Admin Reza Dorrani" userId="51a6a8e7-873c-49cf-8130-f07966aa89cd" providerId="ADAL" clId="{CFECE405-359C-4CA5-A493-F530EA0340F6}" dt="2022-02-03T20:44:04.788" v="4071" actId="478"/>
          <ac:spMkLst>
            <pc:docMk/>
            <pc:sldMk cId="568305671" sldId="2143188049"/>
            <ac:spMk id="3" creationId="{02680B5B-12AB-4A3E-9F13-3498742A57F5}"/>
          </ac:spMkLst>
        </pc:spChg>
        <pc:picChg chg="add mod ord">
          <ac:chgData name="Admin Reza Dorrani" userId="51a6a8e7-873c-49cf-8130-f07966aa89cd" providerId="ADAL" clId="{CFECE405-359C-4CA5-A493-F530EA0340F6}" dt="2022-02-03T20:44:16.085" v="4078" actId="1076"/>
          <ac:picMkLst>
            <pc:docMk/>
            <pc:sldMk cId="568305671" sldId="2143188049"/>
            <ac:picMk id="7" creationId="{01A7E955-0629-4D39-B9C6-7DB15F89E669}"/>
          </ac:picMkLst>
        </pc:picChg>
        <pc:picChg chg="mod">
          <ac:chgData name="Admin Reza Dorrani" userId="51a6a8e7-873c-49cf-8130-f07966aa89cd" providerId="ADAL" clId="{CFECE405-359C-4CA5-A493-F530EA0340F6}" dt="2022-02-03T20:44:12.433" v="4075" actId="1076"/>
          <ac:picMkLst>
            <pc:docMk/>
            <pc:sldMk cId="568305671" sldId="2143188049"/>
            <ac:picMk id="13" creationId="{F948068E-9510-4393-9506-DABDF9EEAA9E}"/>
          </ac:picMkLst>
        </pc:picChg>
        <pc:picChg chg="mod">
          <ac:chgData name="Admin Reza Dorrani" userId="51a6a8e7-873c-49cf-8130-f07966aa89cd" providerId="ADAL" clId="{CFECE405-359C-4CA5-A493-F530EA0340F6}" dt="2022-02-03T20:44:18.674" v="4080" actId="1076"/>
          <ac:picMkLst>
            <pc:docMk/>
            <pc:sldMk cId="568305671" sldId="2143188049"/>
            <ac:picMk id="3074" creationId="{2256F781-B135-4106-801D-F5F048C5114A}"/>
          </ac:picMkLst>
        </pc:picChg>
      </pc:sldChg>
      <pc:sldChg chg="addSp delSp modSp add mod modAnim">
        <pc:chgData name="Admin Reza Dorrani" userId="51a6a8e7-873c-49cf-8130-f07966aa89cd" providerId="ADAL" clId="{CFECE405-359C-4CA5-A493-F530EA0340F6}" dt="2022-02-03T22:15:37.849" v="5026" actId="108"/>
        <pc:sldMkLst>
          <pc:docMk/>
          <pc:sldMk cId="1937429133" sldId="2143188050"/>
        </pc:sldMkLst>
        <pc:spChg chg="mod">
          <ac:chgData name="Admin Reza Dorrani" userId="51a6a8e7-873c-49cf-8130-f07966aa89cd" providerId="ADAL" clId="{CFECE405-359C-4CA5-A493-F530EA0340F6}" dt="2022-02-03T22:15:30.286" v="5024"/>
          <ac:spMkLst>
            <pc:docMk/>
            <pc:sldMk cId="1937429133" sldId="2143188050"/>
            <ac:spMk id="7" creationId="{4A879FC3-BFE0-4CC3-A03E-699A8834E679}"/>
          </ac:spMkLst>
        </pc:spChg>
        <pc:spChg chg="mod">
          <ac:chgData name="Admin Reza Dorrani" userId="51a6a8e7-873c-49cf-8130-f07966aa89cd" providerId="ADAL" clId="{CFECE405-359C-4CA5-A493-F530EA0340F6}" dt="2022-02-03T22:15:37.849" v="5026" actId="108"/>
          <ac:spMkLst>
            <pc:docMk/>
            <pc:sldMk cId="1937429133" sldId="2143188050"/>
            <ac:spMk id="10" creationId="{493C2AB4-DB12-432C-A060-8E046AA418D6}"/>
          </ac:spMkLst>
        </pc:spChg>
        <pc:picChg chg="add mod">
          <ac:chgData name="Admin Reza Dorrani" userId="51a6a8e7-873c-49cf-8130-f07966aa89cd" providerId="ADAL" clId="{CFECE405-359C-4CA5-A493-F530EA0340F6}" dt="2022-02-03T22:15:25.337" v="5023" actId="1076"/>
          <ac:picMkLst>
            <pc:docMk/>
            <pc:sldMk cId="1937429133" sldId="2143188050"/>
            <ac:picMk id="8" creationId="{ED2C67D9-7013-4F5A-A68A-C6180FE12E88}"/>
          </ac:picMkLst>
        </pc:picChg>
        <pc:picChg chg="del">
          <ac:chgData name="Admin Reza Dorrani" userId="51a6a8e7-873c-49cf-8130-f07966aa89cd" providerId="ADAL" clId="{CFECE405-359C-4CA5-A493-F530EA0340F6}" dt="2022-02-03T22:15:20.609" v="5021" actId="478"/>
          <ac:picMkLst>
            <pc:docMk/>
            <pc:sldMk cId="1937429133" sldId="2143188050"/>
            <ac:picMk id="1026" creationId="{F489E128-E028-4D9B-9A36-0E7D13A08B3D}"/>
          </ac:picMkLst>
        </pc:picChg>
      </pc:sldChg>
      <pc:sldChg chg="addSp delSp modSp add mod modAnim">
        <pc:chgData name="Admin Reza Dorrani" userId="51a6a8e7-873c-49cf-8130-f07966aa89cd" providerId="ADAL" clId="{CFECE405-359C-4CA5-A493-F530EA0340F6}" dt="2022-02-03T22:39:46.066" v="5414" actId="108"/>
        <pc:sldMkLst>
          <pc:docMk/>
          <pc:sldMk cId="3835079303" sldId="2143188051"/>
        </pc:sldMkLst>
        <pc:spChg chg="del">
          <ac:chgData name="Admin Reza Dorrani" userId="51a6a8e7-873c-49cf-8130-f07966aa89cd" providerId="ADAL" clId="{CFECE405-359C-4CA5-A493-F530EA0340F6}" dt="2022-02-03T22:38:18.801" v="5346" actId="478"/>
          <ac:spMkLst>
            <pc:docMk/>
            <pc:sldMk cId="3835079303" sldId="2143188051"/>
            <ac:spMk id="2" creationId="{24B1CAD1-18BB-44B5-A0AA-B337689CC39A}"/>
          </ac:spMkLst>
        </pc:spChg>
        <pc:spChg chg="mod">
          <ac:chgData name="Admin Reza Dorrani" userId="51a6a8e7-873c-49cf-8130-f07966aa89cd" providerId="ADAL" clId="{CFECE405-359C-4CA5-A493-F530EA0340F6}" dt="2022-02-03T22:38:32.862" v="5370" actId="20577"/>
          <ac:spMkLst>
            <pc:docMk/>
            <pc:sldMk cId="3835079303" sldId="2143188051"/>
            <ac:spMk id="11" creationId="{DAE9D7ED-608D-48B6-8BCE-4487DA4B4C53}"/>
          </ac:spMkLst>
        </pc:spChg>
        <pc:spChg chg="mod">
          <ac:chgData name="Admin Reza Dorrani" userId="51a6a8e7-873c-49cf-8130-f07966aa89cd" providerId="ADAL" clId="{CFECE405-359C-4CA5-A493-F530EA0340F6}" dt="2022-02-03T22:39:46.066" v="5414" actId="108"/>
          <ac:spMkLst>
            <pc:docMk/>
            <pc:sldMk cId="3835079303" sldId="2143188051"/>
            <ac:spMk id="47" creationId="{79C54411-1C4F-409A-84AC-D66A5D5FF140}"/>
          </ac:spMkLst>
        </pc:spChg>
        <pc:spChg chg="del">
          <ac:chgData name="Admin Reza Dorrani" userId="51a6a8e7-873c-49cf-8130-f07966aa89cd" providerId="ADAL" clId="{CFECE405-359C-4CA5-A493-F530EA0340F6}" dt="2022-02-03T22:38:18.801" v="5346" actId="478"/>
          <ac:spMkLst>
            <pc:docMk/>
            <pc:sldMk cId="3835079303" sldId="2143188051"/>
            <ac:spMk id="49" creationId="{E1B73ADC-C370-4996-9DD2-4D794310A0A3}"/>
          </ac:spMkLst>
        </pc:spChg>
        <pc:grpChg chg="del">
          <ac:chgData name="Admin Reza Dorrani" userId="51a6a8e7-873c-49cf-8130-f07966aa89cd" providerId="ADAL" clId="{CFECE405-359C-4CA5-A493-F530EA0340F6}" dt="2022-02-03T22:38:18.801" v="5346" actId="478"/>
          <ac:grpSpMkLst>
            <pc:docMk/>
            <pc:sldMk cId="3835079303" sldId="2143188051"/>
            <ac:grpSpMk id="12" creationId="{4017B916-E75E-4AAB-B0BD-61974CF4BFF1}"/>
          </ac:grpSpMkLst>
        </pc:grpChg>
        <pc:grpChg chg="del">
          <ac:chgData name="Admin Reza Dorrani" userId="51a6a8e7-873c-49cf-8130-f07966aa89cd" providerId="ADAL" clId="{CFECE405-359C-4CA5-A493-F530EA0340F6}" dt="2022-02-03T22:38:18.801" v="5346" actId="478"/>
          <ac:grpSpMkLst>
            <pc:docMk/>
            <pc:sldMk cId="3835079303" sldId="2143188051"/>
            <ac:grpSpMk id="15" creationId="{F6F79442-F550-46B0-A24F-730AA52D4D54}"/>
          </ac:grpSpMkLst>
        </pc:grpChg>
        <pc:grpChg chg="del">
          <ac:chgData name="Admin Reza Dorrani" userId="51a6a8e7-873c-49cf-8130-f07966aa89cd" providerId="ADAL" clId="{CFECE405-359C-4CA5-A493-F530EA0340F6}" dt="2022-02-03T22:38:18.801" v="5346" actId="478"/>
          <ac:grpSpMkLst>
            <pc:docMk/>
            <pc:sldMk cId="3835079303" sldId="2143188051"/>
            <ac:grpSpMk id="32" creationId="{4670F45D-9795-4AC3-AC3D-8C774A1FC797}"/>
          </ac:grpSpMkLst>
        </pc:grpChg>
        <pc:picChg chg="add mod">
          <ac:chgData name="Admin Reza Dorrani" userId="51a6a8e7-873c-49cf-8130-f07966aa89cd" providerId="ADAL" clId="{CFECE405-359C-4CA5-A493-F530EA0340F6}" dt="2022-02-03T22:38:54.407" v="5378" actId="1076"/>
          <ac:picMkLst>
            <pc:docMk/>
            <pc:sldMk cId="3835079303" sldId="2143188051"/>
            <ac:picMk id="4" creationId="{2D4B3BF9-3198-458B-98F9-5034830A855A}"/>
          </ac:picMkLst>
        </pc:picChg>
      </pc:sldChg>
      <pc:sldChg chg="addSp delSp modSp add mod modAnim">
        <pc:chgData name="Admin Reza Dorrani" userId="51a6a8e7-873c-49cf-8130-f07966aa89cd" providerId="ADAL" clId="{CFECE405-359C-4CA5-A493-F530EA0340F6}" dt="2022-02-03T22:56:58.090" v="5763" actId="14100"/>
        <pc:sldMkLst>
          <pc:docMk/>
          <pc:sldMk cId="3004611366" sldId="2143188052"/>
        </pc:sldMkLst>
        <pc:spChg chg="mod">
          <ac:chgData name="Admin Reza Dorrani" userId="51a6a8e7-873c-49cf-8130-f07966aa89cd" providerId="ADAL" clId="{CFECE405-359C-4CA5-A493-F530EA0340F6}" dt="2022-02-03T22:40:47.342" v="5432" actId="20577"/>
          <ac:spMkLst>
            <pc:docMk/>
            <pc:sldMk cId="3004611366" sldId="2143188052"/>
            <ac:spMk id="11" creationId="{DAE9D7ED-608D-48B6-8BCE-4487DA4B4C53}"/>
          </ac:spMkLst>
        </pc:spChg>
        <pc:spChg chg="mod">
          <ac:chgData name="Admin Reza Dorrani" userId="51a6a8e7-873c-49cf-8130-f07966aa89cd" providerId="ADAL" clId="{CFECE405-359C-4CA5-A493-F530EA0340F6}" dt="2022-02-03T22:55:36.685" v="5757" actId="20577"/>
          <ac:spMkLst>
            <pc:docMk/>
            <pc:sldMk cId="3004611366" sldId="2143188052"/>
            <ac:spMk id="47" creationId="{79C54411-1C4F-409A-84AC-D66A5D5FF140}"/>
          </ac:spMkLst>
        </pc:spChg>
        <pc:picChg chg="add mod">
          <ac:chgData name="Admin Reza Dorrani" userId="51a6a8e7-873c-49cf-8130-f07966aa89cd" providerId="ADAL" clId="{CFECE405-359C-4CA5-A493-F530EA0340F6}" dt="2022-02-03T22:53:06.532" v="5437" actId="1076"/>
          <ac:picMkLst>
            <pc:docMk/>
            <pc:sldMk cId="3004611366" sldId="2143188052"/>
            <ac:picMk id="3" creationId="{F753E75A-CFB6-4783-8A8B-9336C262AC49}"/>
          </ac:picMkLst>
        </pc:picChg>
        <pc:picChg chg="del">
          <ac:chgData name="Admin Reza Dorrani" userId="51a6a8e7-873c-49cf-8130-f07966aa89cd" providerId="ADAL" clId="{CFECE405-359C-4CA5-A493-F530EA0340F6}" dt="2022-02-03T22:53:02.191" v="5433" actId="478"/>
          <ac:picMkLst>
            <pc:docMk/>
            <pc:sldMk cId="3004611366" sldId="2143188052"/>
            <ac:picMk id="4" creationId="{2D4B3BF9-3198-458B-98F9-5034830A855A}"/>
          </ac:picMkLst>
        </pc:picChg>
        <pc:picChg chg="add mod">
          <ac:chgData name="Admin Reza Dorrani" userId="51a6a8e7-873c-49cf-8130-f07966aa89cd" providerId="ADAL" clId="{CFECE405-359C-4CA5-A493-F530EA0340F6}" dt="2022-02-03T22:56:58.090" v="5763" actId="14100"/>
          <ac:picMkLst>
            <pc:docMk/>
            <pc:sldMk cId="3004611366" sldId="2143188052"/>
            <ac:picMk id="7" creationId="{2F63091B-D290-4623-A1DB-64ACC4BCF625}"/>
          </ac:picMkLst>
        </pc:picChg>
      </pc:sldChg>
      <pc:sldMasterChg chg="delSldLayout">
        <pc:chgData name="Admin Reza Dorrani" userId="51a6a8e7-873c-49cf-8130-f07966aa89cd" providerId="ADAL" clId="{CFECE405-359C-4CA5-A493-F530EA0340F6}" dt="2022-02-03T22:15:40.161" v="5027" actId="47"/>
        <pc:sldMasterMkLst>
          <pc:docMk/>
          <pc:sldMasterMk cId="305048489" sldId="2147483831"/>
        </pc:sldMasterMkLst>
        <pc:sldLayoutChg chg="del">
          <pc:chgData name="Admin Reza Dorrani" userId="51a6a8e7-873c-49cf-8130-f07966aa89cd" providerId="ADAL" clId="{CFECE405-359C-4CA5-A493-F530EA0340F6}" dt="2022-02-03T22:15:40.161" v="5027" actId="47"/>
          <pc:sldLayoutMkLst>
            <pc:docMk/>
            <pc:sldMasterMk cId="305048489" sldId="2147483831"/>
            <pc:sldLayoutMk cId="3445745388" sldId="2147483881"/>
          </pc:sldLayoutMkLst>
        </pc:sldLayoutChg>
      </pc:sldMasterChg>
    </pc:docChg>
  </pc:docChgLst>
  <pc:docChgLst>
    <pc:chgData name="Admin Reza Dorrani" userId="51a6a8e7-873c-49cf-8130-f07966aa89cd" providerId="ADAL" clId="{94D16A78-CD6E-4DD4-9A24-021176905991}"/>
    <pc:docChg chg="custSel delSld modSld modSection">
      <pc:chgData name="Admin Reza Dorrani" userId="51a6a8e7-873c-49cf-8130-f07966aa89cd" providerId="ADAL" clId="{94D16A78-CD6E-4DD4-9A24-021176905991}" dt="2021-09-23T02:00:55.874" v="21" actId="1076"/>
      <pc:docMkLst>
        <pc:docMk/>
      </pc:docMkLst>
      <pc:sldChg chg="addSp delSp modSp mod modClrScheme chgLayout">
        <pc:chgData name="Admin Reza Dorrani" userId="51a6a8e7-873c-49cf-8130-f07966aa89cd" providerId="ADAL" clId="{94D16A78-CD6E-4DD4-9A24-021176905991}" dt="2021-09-23T01:59:16.294" v="7" actId="207"/>
        <pc:sldMkLst>
          <pc:docMk/>
          <pc:sldMk cId="1195206998" sldId="352"/>
        </pc:sldMkLst>
        <pc:spChg chg="add del mod ord">
          <ac:chgData name="Admin Reza Dorrani" userId="51a6a8e7-873c-49cf-8130-f07966aa89cd" providerId="ADAL" clId="{94D16A78-CD6E-4DD4-9A24-021176905991}" dt="2021-09-23T01:58:43.852" v="1" actId="478"/>
          <ac:spMkLst>
            <pc:docMk/>
            <pc:sldMk cId="1195206998" sldId="352"/>
            <ac:spMk id="2" creationId="{9D90BB53-690F-4B25-9773-8609B5ED2E37}"/>
          </ac:spMkLst>
        </pc:spChg>
        <pc:spChg chg="mod">
          <ac:chgData name="Admin Reza Dorrani" userId="51a6a8e7-873c-49cf-8130-f07966aa89cd" providerId="ADAL" clId="{94D16A78-CD6E-4DD4-9A24-021176905991}" dt="2021-09-23T01:58:47.705" v="2" actId="207"/>
          <ac:spMkLst>
            <pc:docMk/>
            <pc:sldMk cId="1195206998" sldId="352"/>
            <ac:spMk id="81" creationId="{173339D4-9C45-4265-B00A-4E5FDB08F41D}"/>
          </ac:spMkLst>
        </pc:spChg>
        <pc:spChg chg="mod">
          <ac:chgData name="Admin Reza Dorrani" userId="51a6a8e7-873c-49cf-8130-f07966aa89cd" providerId="ADAL" clId="{94D16A78-CD6E-4DD4-9A24-021176905991}" dt="2021-09-23T01:58:49.003" v="3" actId="207"/>
          <ac:spMkLst>
            <pc:docMk/>
            <pc:sldMk cId="1195206998" sldId="352"/>
            <ac:spMk id="82" creationId="{1386F5A8-B936-44C4-969E-57C340699B0C}"/>
          </ac:spMkLst>
        </pc:spChg>
        <pc:spChg chg="mod">
          <ac:chgData name="Admin Reza Dorrani" userId="51a6a8e7-873c-49cf-8130-f07966aa89cd" providerId="ADAL" clId="{94D16A78-CD6E-4DD4-9A24-021176905991}" dt="2021-09-23T01:59:16.294" v="7" actId="207"/>
          <ac:spMkLst>
            <pc:docMk/>
            <pc:sldMk cId="1195206998" sldId="352"/>
            <ac:spMk id="83" creationId="{0745FF13-16A9-4195-AECF-DC7CBF8A64CE}"/>
          </ac:spMkLst>
        </pc:spChg>
        <pc:spChg chg="mod">
          <ac:chgData name="Admin Reza Dorrani" userId="51a6a8e7-873c-49cf-8130-f07966aa89cd" providerId="ADAL" clId="{94D16A78-CD6E-4DD4-9A24-021176905991}" dt="2021-09-23T01:58:54.895" v="4" actId="207"/>
          <ac:spMkLst>
            <pc:docMk/>
            <pc:sldMk cId="1195206998" sldId="352"/>
            <ac:spMk id="86" creationId="{5AA11935-AFB7-4BD0-AA5A-636D11C8BFB7}"/>
          </ac:spMkLst>
        </pc:spChg>
        <pc:spChg chg="mod">
          <ac:chgData name="Admin Reza Dorrani" userId="51a6a8e7-873c-49cf-8130-f07966aa89cd" providerId="ADAL" clId="{94D16A78-CD6E-4DD4-9A24-021176905991}" dt="2021-09-23T01:58:54.895" v="4" actId="207"/>
          <ac:spMkLst>
            <pc:docMk/>
            <pc:sldMk cId="1195206998" sldId="352"/>
            <ac:spMk id="87" creationId="{136292F1-0C44-43F2-BD2D-047953878AB7}"/>
          </ac:spMkLst>
        </pc:spChg>
        <pc:spChg chg="mod">
          <ac:chgData name="Admin Reza Dorrani" userId="51a6a8e7-873c-49cf-8130-f07966aa89cd" providerId="ADAL" clId="{94D16A78-CD6E-4DD4-9A24-021176905991}" dt="2021-09-23T01:58:54.895" v="4" actId="207"/>
          <ac:spMkLst>
            <pc:docMk/>
            <pc:sldMk cId="1195206998" sldId="352"/>
            <ac:spMk id="89" creationId="{599E6194-27F5-400D-B122-7C3E127D49CA}"/>
          </ac:spMkLst>
        </pc:spChg>
        <pc:spChg chg="mod">
          <ac:chgData name="Admin Reza Dorrani" userId="51a6a8e7-873c-49cf-8130-f07966aa89cd" providerId="ADAL" clId="{94D16A78-CD6E-4DD4-9A24-021176905991}" dt="2021-09-23T01:59:06.658" v="6" actId="208"/>
          <ac:spMkLst>
            <pc:docMk/>
            <pc:sldMk cId="1195206998" sldId="352"/>
            <ac:spMk id="96" creationId="{6FA4780E-FC1C-49F7-BA7A-156696A9BA7F}"/>
          </ac:spMkLst>
        </pc:spChg>
        <pc:picChg chg="mod">
          <ac:chgData name="Admin Reza Dorrani" userId="51a6a8e7-873c-49cf-8130-f07966aa89cd" providerId="ADAL" clId="{94D16A78-CD6E-4DD4-9A24-021176905991}" dt="2021-09-23T01:59:06.658" v="6" actId="208"/>
          <ac:picMkLst>
            <pc:docMk/>
            <pc:sldMk cId="1195206998" sldId="352"/>
            <ac:picMk id="88" creationId="{A60B4B76-5508-4A11-93AD-2290F04F2AE6}"/>
          </ac:picMkLst>
        </pc:picChg>
        <pc:picChg chg="mod">
          <ac:chgData name="Admin Reza Dorrani" userId="51a6a8e7-873c-49cf-8130-f07966aa89cd" providerId="ADAL" clId="{94D16A78-CD6E-4DD4-9A24-021176905991}" dt="2021-09-23T01:59:06.658" v="6" actId="208"/>
          <ac:picMkLst>
            <pc:docMk/>
            <pc:sldMk cId="1195206998" sldId="352"/>
            <ac:picMk id="90" creationId="{535BD7C5-C946-4589-ABF6-B420FB4349E2}"/>
          </ac:picMkLst>
        </pc:picChg>
        <pc:cxnChg chg="mod">
          <ac:chgData name="Admin Reza Dorrani" userId="51a6a8e7-873c-49cf-8130-f07966aa89cd" providerId="ADAL" clId="{94D16A78-CD6E-4DD4-9A24-021176905991}" dt="2021-09-23T01:58:54.895" v="4" actId="207"/>
          <ac:cxnSpMkLst>
            <pc:docMk/>
            <pc:sldMk cId="1195206998" sldId="352"/>
            <ac:cxnSpMk id="85" creationId="{15E024FC-00CF-45BC-A999-45D7B54CA4FC}"/>
          </ac:cxnSpMkLst>
        </pc:cxnChg>
        <pc:cxnChg chg="mod">
          <ac:chgData name="Admin Reza Dorrani" userId="51a6a8e7-873c-49cf-8130-f07966aa89cd" providerId="ADAL" clId="{94D16A78-CD6E-4DD4-9A24-021176905991}" dt="2021-09-23T01:58:54.895" v="4" actId="207"/>
          <ac:cxnSpMkLst>
            <pc:docMk/>
            <pc:sldMk cId="1195206998" sldId="352"/>
            <ac:cxnSpMk id="91" creationId="{EAC094A6-3FA6-423B-9BCE-B173250469B2}"/>
          </ac:cxnSpMkLst>
        </pc:cxnChg>
        <pc:cxnChg chg="mod">
          <ac:chgData name="Admin Reza Dorrani" userId="51a6a8e7-873c-49cf-8130-f07966aa89cd" providerId="ADAL" clId="{94D16A78-CD6E-4DD4-9A24-021176905991}" dt="2021-09-23T01:58:54.895" v="4" actId="207"/>
          <ac:cxnSpMkLst>
            <pc:docMk/>
            <pc:sldMk cId="1195206998" sldId="352"/>
            <ac:cxnSpMk id="92" creationId="{257ABE06-7958-4375-AFF7-F644F29D280E}"/>
          </ac:cxnSpMkLst>
        </pc:cxnChg>
      </pc:sldChg>
      <pc:sldChg chg="modSp mod">
        <pc:chgData name="Admin Reza Dorrani" userId="51a6a8e7-873c-49cf-8130-f07966aa89cd" providerId="ADAL" clId="{94D16A78-CD6E-4DD4-9A24-021176905991}" dt="2021-09-23T02:00:55.874" v="21" actId="1076"/>
        <pc:sldMkLst>
          <pc:docMk/>
          <pc:sldMk cId="109208995" sldId="781"/>
        </pc:sldMkLst>
        <pc:spChg chg="mod">
          <ac:chgData name="Admin Reza Dorrani" userId="51a6a8e7-873c-49cf-8130-f07966aa89cd" providerId="ADAL" clId="{94D16A78-CD6E-4DD4-9A24-021176905991}" dt="2021-09-23T02:00:52.981" v="19" actId="14100"/>
          <ac:spMkLst>
            <pc:docMk/>
            <pc:sldMk cId="109208995" sldId="781"/>
            <ac:spMk id="5" creationId="{38BE7AA0-25DA-4C41-BC41-BE2488DDF467}"/>
          </ac:spMkLst>
        </pc:spChg>
        <pc:spChg chg="mod">
          <ac:chgData name="Admin Reza Dorrani" userId="51a6a8e7-873c-49cf-8130-f07966aa89cd" providerId="ADAL" clId="{94D16A78-CD6E-4DD4-9A24-021176905991}" dt="2021-09-23T02:00:54.272" v="20" actId="1076"/>
          <ac:spMkLst>
            <pc:docMk/>
            <pc:sldMk cId="109208995" sldId="781"/>
            <ac:spMk id="8" creationId="{6878ACC2-54E1-4C46-937C-FF89C4404690}"/>
          </ac:spMkLst>
        </pc:spChg>
        <pc:spChg chg="mod">
          <ac:chgData name="Admin Reza Dorrani" userId="51a6a8e7-873c-49cf-8130-f07966aa89cd" providerId="ADAL" clId="{94D16A78-CD6E-4DD4-9A24-021176905991}" dt="2021-09-23T02:00:55.874" v="21" actId="1076"/>
          <ac:spMkLst>
            <pc:docMk/>
            <pc:sldMk cId="109208995" sldId="781"/>
            <ac:spMk id="16" creationId="{48BD9A07-7E28-4297-865C-A2143B80FA2F}"/>
          </ac:spMkLst>
        </pc:spChg>
      </pc:sldChg>
      <pc:sldChg chg="del">
        <pc:chgData name="Admin Reza Dorrani" userId="51a6a8e7-873c-49cf-8130-f07966aa89cd" providerId="ADAL" clId="{94D16A78-CD6E-4DD4-9A24-021176905991}" dt="2021-09-23T02:00:10.164" v="12" actId="47"/>
        <pc:sldMkLst>
          <pc:docMk/>
          <pc:sldMk cId="3837682388" sldId="1421"/>
        </pc:sldMkLst>
      </pc:sldChg>
      <pc:sldChg chg="modSp mod modClrScheme chgLayout">
        <pc:chgData name="Admin Reza Dorrani" userId="51a6a8e7-873c-49cf-8130-f07966aa89cd" providerId="ADAL" clId="{94D16A78-CD6E-4DD4-9A24-021176905991}" dt="2021-09-23T01:59:41.987" v="10" actId="207"/>
        <pc:sldMkLst>
          <pc:docMk/>
          <pc:sldMk cId="1486139937" sldId="1425"/>
        </pc:sldMkLst>
        <pc:spChg chg="mod or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61" creationId="{57F0B0CC-A051-42DF-8FF4-A30D46A15B75}"/>
          </ac:spMkLst>
        </pc:spChg>
        <pc:spChg chg="mod">
          <ac:chgData name="Admin Reza Dorrani" userId="51a6a8e7-873c-49cf-8130-f07966aa89cd" providerId="ADAL" clId="{94D16A78-CD6E-4DD4-9A24-021176905991}" dt="2021-09-23T01:59:41.987" v="10" actId="207"/>
          <ac:spMkLst>
            <pc:docMk/>
            <pc:sldMk cId="1486139937" sldId="1425"/>
            <ac:spMk id="63" creationId="{9FFEEE09-56BC-4450-8002-D71684BA49CB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65" creationId="{FD25CA4B-AEB6-47AE-A843-D07576BAACF1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66" creationId="{BF1262C7-AEE8-46F0-83D4-8E5452E3E040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88" creationId="{C649B5FE-F5D7-455E-94EF-04DB06821332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89" creationId="{8E7F70D2-54F4-4DF3-AFF7-D26F1F769710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90" creationId="{CDADE13B-60E0-4A0A-B847-563D3B3A2DDA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91" creationId="{3E1FC9B0-9363-449C-B377-EA4B46805D75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92" creationId="{7BE9E4BD-4D18-481F-97B1-14B101ADE5D0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93" creationId="{B810E48F-B459-4159-9B39-C5295BE296B3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94" creationId="{6AB6C9F7-C135-49B3-AFFC-D71D479ACF2E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95" creationId="{74FFB261-8223-4342-A8CB-2C2064088467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96" creationId="{B139815D-C8C1-4481-9A8B-737838F2C535}"/>
          </ac:spMkLst>
        </pc:spChg>
        <pc:spChg chg="mod">
          <ac:chgData name="Admin Reza Dorrani" userId="51a6a8e7-873c-49cf-8130-f07966aa89cd" providerId="ADAL" clId="{94D16A78-CD6E-4DD4-9A24-021176905991}" dt="2021-09-23T01:59:37.312" v="9" actId="207"/>
          <ac:spMkLst>
            <pc:docMk/>
            <pc:sldMk cId="1486139937" sldId="1425"/>
            <ac:spMk id="97" creationId="{81718375-F9FD-4D78-B5CE-FB6586EC6051}"/>
          </ac:spMkLst>
        </pc:spChg>
        <pc:picChg chg="mod">
          <ac:chgData name="Admin Reza Dorrani" userId="51a6a8e7-873c-49cf-8130-f07966aa89cd" providerId="ADAL" clId="{94D16A78-CD6E-4DD4-9A24-021176905991}" dt="2021-09-23T01:59:37.312" v="9" actId="207"/>
          <ac:picMkLst>
            <pc:docMk/>
            <pc:sldMk cId="1486139937" sldId="1425"/>
            <ac:picMk id="3" creationId="{A81FFBBF-A91A-4862-8315-9606969AA216}"/>
          </ac:picMkLst>
        </pc:picChg>
        <pc:picChg chg="mod">
          <ac:chgData name="Admin Reza Dorrani" userId="51a6a8e7-873c-49cf-8130-f07966aa89cd" providerId="ADAL" clId="{94D16A78-CD6E-4DD4-9A24-021176905991}" dt="2021-09-23T01:59:37.312" v="9" actId="207"/>
          <ac:picMkLst>
            <pc:docMk/>
            <pc:sldMk cId="1486139937" sldId="1425"/>
            <ac:picMk id="41" creationId="{ACE3AD9C-A53C-44C9-AD09-DB2DD4914A53}"/>
          </ac:picMkLst>
        </pc:picChg>
        <pc:picChg chg="mod">
          <ac:chgData name="Admin Reza Dorrani" userId="51a6a8e7-873c-49cf-8130-f07966aa89cd" providerId="ADAL" clId="{94D16A78-CD6E-4DD4-9A24-021176905991}" dt="2021-09-23T01:59:37.312" v="9" actId="207"/>
          <ac:picMkLst>
            <pc:docMk/>
            <pc:sldMk cId="1486139937" sldId="1425"/>
            <ac:picMk id="42" creationId="{0A645069-C6A0-4F20-8461-D557280DFDEB}"/>
          </ac:picMkLst>
        </pc:picChg>
        <pc:picChg chg="mod">
          <ac:chgData name="Admin Reza Dorrani" userId="51a6a8e7-873c-49cf-8130-f07966aa89cd" providerId="ADAL" clId="{94D16A78-CD6E-4DD4-9A24-021176905991}" dt="2021-09-23T01:59:37.312" v="9" actId="207"/>
          <ac:picMkLst>
            <pc:docMk/>
            <pc:sldMk cId="1486139937" sldId="1425"/>
            <ac:picMk id="43" creationId="{CE8F03F7-2F59-434B-A2C1-C1F1E567AC0D}"/>
          </ac:picMkLst>
        </pc:picChg>
      </pc:sldChg>
      <pc:sldChg chg="del">
        <pc:chgData name="Admin Reza Dorrani" userId="51a6a8e7-873c-49cf-8130-f07966aa89cd" providerId="ADAL" clId="{94D16A78-CD6E-4DD4-9A24-021176905991}" dt="2021-09-23T02:00:08.247" v="11" actId="47"/>
        <pc:sldMkLst>
          <pc:docMk/>
          <pc:sldMk cId="2214488660" sldId="2076136530"/>
        </pc:sldMkLst>
      </pc:sldChg>
      <pc:sldChg chg="del">
        <pc:chgData name="Admin Reza Dorrani" userId="51a6a8e7-873c-49cf-8130-f07966aa89cd" providerId="ADAL" clId="{94D16A78-CD6E-4DD4-9A24-021176905991}" dt="2021-09-23T02:00:08.247" v="11" actId="47"/>
        <pc:sldMkLst>
          <pc:docMk/>
          <pc:sldMk cId="3969589507" sldId="2076136554"/>
        </pc:sldMkLst>
      </pc:sldChg>
      <pc:sldChg chg="del">
        <pc:chgData name="Admin Reza Dorrani" userId="51a6a8e7-873c-49cf-8130-f07966aa89cd" providerId="ADAL" clId="{94D16A78-CD6E-4DD4-9A24-021176905991}" dt="2021-09-23T02:00:08.247" v="11" actId="47"/>
        <pc:sldMkLst>
          <pc:docMk/>
          <pc:sldMk cId="4075592766" sldId="2076136565"/>
        </pc:sldMkLst>
      </pc:sldChg>
      <pc:sldChg chg="del">
        <pc:chgData name="Admin Reza Dorrani" userId="51a6a8e7-873c-49cf-8130-f07966aa89cd" providerId="ADAL" clId="{94D16A78-CD6E-4DD4-9A24-021176905991}" dt="2021-09-23T02:00:08.247" v="11" actId="47"/>
        <pc:sldMkLst>
          <pc:docMk/>
          <pc:sldMk cId="3841795167" sldId="2076136567"/>
        </pc:sldMkLst>
      </pc:sldChg>
      <pc:sldChg chg="del">
        <pc:chgData name="Admin Reza Dorrani" userId="51a6a8e7-873c-49cf-8130-f07966aa89cd" providerId="ADAL" clId="{94D16A78-CD6E-4DD4-9A24-021176905991}" dt="2021-09-23T02:00:08.247" v="11" actId="47"/>
        <pc:sldMkLst>
          <pc:docMk/>
          <pc:sldMk cId="935138327" sldId="2076136570"/>
        </pc:sldMkLst>
      </pc:sldChg>
      <pc:sldChg chg="del">
        <pc:chgData name="Admin Reza Dorrani" userId="51a6a8e7-873c-49cf-8130-f07966aa89cd" providerId="ADAL" clId="{94D16A78-CD6E-4DD4-9A24-021176905991}" dt="2021-09-23T02:00:08.247" v="11" actId="47"/>
        <pc:sldMkLst>
          <pc:docMk/>
          <pc:sldMk cId="524733878" sldId="2076136571"/>
        </pc:sldMkLst>
      </pc:sldChg>
      <pc:sldChg chg="del">
        <pc:chgData name="Admin Reza Dorrani" userId="51a6a8e7-873c-49cf-8130-f07966aa89cd" providerId="ADAL" clId="{94D16A78-CD6E-4DD4-9A24-021176905991}" dt="2021-09-23T02:00:08.247" v="11" actId="47"/>
        <pc:sldMkLst>
          <pc:docMk/>
          <pc:sldMk cId="1154098685" sldId="2076136572"/>
        </pc:sldMkLst>
      </pc:sldChg>
    </pc:docChg>
  </pc:docChgLst>
  <pc:docChgLst>
    <pc:chgData name="Admin Reza Dorrani" userId="51a6a8e7-873c-49cf-8130-f07966aa89cd" providerId="ADAL" clId="{BED0E869-6628-40FA-AD3C-F9E1F9B92443}"/>
    <pc:docChg chg="undo custSel addSld delSld modSld sldOrd modSection">
      <pc:chgData name="Admin Reza Dorrani" userId="51a6a8e7-873c-49cf-8130-f07966aa89cd" providerId="ADAL" clId="{BED0E869-6628-40FA-AD3C-F9E1F9B92443}" dt="2021-09-23T01:57:51.056" v="247" actId="1076"/>
      <pc:docMkLst>
        <pc:docMk/>
      </pc:docMkLst>
      <pc:sldChg chg="delSp add del setBg delDesignElem">
        <pc:chgData name="Admin Reza Dorrani" userId="51a6a8e7-873c-49cf-8130-f07966aa89cd" providerId="ADAL" clId="{BED0E869-6628-40FA-AD3C-F9E1F9B92443}" dt="2021-09-23T01:49:48.993" v="43" actId="47"/>
        <pc:sldMkLst>
          <pc:docMk/>
          <pc:sldMk cId="2923537215" sldId="259"/>
        </pc:sldMkLst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923537215" sldId="259"/>
            <ac:spMk id="10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923537215" sldId="259"/>
            <ac:spMk id="12" creationId="{3E5445C6-DD42-4979-86FF-03730E8C6DB0}"/>
          </ac:spMkLst>
        </pc:sp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2923537215" sldId="259"/>
            <ac:cxnSpMk id="14" creationId="{45000665-DFC7-417E-8FD7-516A0F15C975}"/>
          </ac:cxnSpMkLst>
        </pc:cxnChg>
      </pc:sldChg>
      <pc:sldChg chg="addSp delSp modSp add mod setBg modClrScheme delDesignElem chgLayout">
        <pc:chgData name="Admin Reza Dorrani" userId="51a6a8e7-873c-49cf-8130-f07966aa89cd" providerId="ADAL" clId="{BED0E869-6628-40FA-AD3C-F9E1F9B92443}" dt="2021-09-23T01:50:25.961" v="62" actId="1076"/>
        <pc:sldMkLst>
          <pc:docMk/>
          <pc:sldMk cId="3940223392" sldId="349"/>
        </pc:sldMkLst>
        <pc:spChg chg="add del mod ord">
          <ac:chgData name="Admin Reza Dorrani" userId="51a6a8e7-873c-49cf-8130-f07966aa89cd" providerId="ADAL" clId="{BED0E869-6628-40FA-AD3C-F9E1F9B92443}" dt="2021-09-23T01:49:58.209" v="46" actId="700"/>
          <ac:spMkLst>
            <pc:docMk/>
            <pc:sldMk cId="3940223392" sldId="349"/>
            <ac:spMk id="3" creationId="{C6F0C2DB-3E36-44D9-AF9C-DCDC456E4A28}"/>
          </ac:spMkLst>
        </pc:spChg>
        <pc:spChg chg="mod ord">
          <ac:chgData name="Admin Reza Dorrani" userId="51a6a8e7-873c-49cf-8130-f07966aa89cd" providerId="ADAL" clId="{BED0E869-6628-40FA-AD3C-F9E1F9B92443}" dt="2021-09-23T01:50:22.113" v="60" actId="20577"/>
          <ac:spMkLst>
            <pc:docMk/>
            <pc:sldMk cId="3940223392" sldId="349"/>
            <ac:spMk id="4" creationId="{A30CC67A-5BA0-4263-AB64-D8E4E56658B2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3940223392" sldId="349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3940223392" sldId="349"/>
            <ac:spMk id="11" creationId="{3E5445C6-DD42-4979-86FF-03730E8C6DB0}"/>
          </ac:spMkLst>
        </pc:spChg>
        <pc:picChg chg="mod">
          <ac:chgData name="Admin Reza Dorrani" userId="51a6a8e7-873c-49cf-8130-f07966aa89cd" providerId="ADAL" clId="{BED0E869-6628-40FA-AD3C-F9E1F9B92443}" dt="2021-09-23T01:50:25.961" v="62" actId="1076"/>
          <ac:picMkLst>
            <pc:docMk/>
            <pc:sldMk cId="3940223392" sldId="349"/>
            <ac:picMk id="2" creationId="{CD11EA8F-2B60-4D6F-88B3-2CB5DD3CE7E8}"/>
          </ac:picMkLst>
        </pc:pic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3940223392" sldId="349"/>
            <ac:cxnSpMk id="13" creationId="{45000665-DFC7-417E-8FD7-516A0F15C975}"/>
          </ac:cxnSpMkLst>
        </pc:cxnChg>
      </pc:sldChg>
      <pc:sldChg chg="add">
        <pc:chgData name="Admin Reza Dorrani" userId="51a6a8e7-873c-49cf-8130-f07966aa89cd" providerId="ADAL" clId="{BED0E869-6628-40FA-AD3C-F9E1F9B92443}" dt="2021-09-23T01:49:03.778" v="10"/>
        <pc:sldMkLst>
          <pc:docMk/>
          <pc:sldMk cId="1195206998" sldId="352"/>
        </pc:sldMkLst>
      </pc:sldChg>
      <pc:sldChg chg="addSp delSp modSp add mod modClrScheme chgLayout">
        <pc:chgData name="Admin Reza Dorrani" userId="51a6a8e7-873c-49cf-8130-f07966aa89cd" providerId="ADAL" clId="{BED0E869-6628-40FA-AD3C-F9E1F9B92443}" dt="2021-09-23T01:50:58.823" v="75" actId="1076"/>
        <pc:sldMkLst>
          <pc:docMk/>
          <pc:sldMk cId="3299954381" sldId="1412"/>
        </pc:sldMkLst>
        <pc:spChg chg="add del mod ord">
          <ac:chgData name="Admin Reza Dorrani" userId="51a6a8e7-873c-49cf-8130-f07966aa89cd" providerId="ADAL" clId="{BED0E869-6628-40FA-AD3C-F9E1F9B92443}" dt="2021-09-23T01:50:54.668" v="73" actId="478"/>
          <ac:spMkLst>
            <pc:docMk/>
            <pc:sldMk cId="3299954381" sldId="1412"/>
            <ac:spMk id="2" creationId="{78DB6441-6211-4F03-983D-EC08CA5A748B}"/>
          </ac:spMkLst>
        </pc:spChg>
        <pc:spChg chg="add del mod ord">
          <ac:chgData name="Admin Reza Dorrani" userId="51a6a8e7-873c-49cf-8130-f07966aa89cd" providerId="ADAL" clId="{BED0E869-6628-40FA-AD3C-F9E1F9B92443}" dt="2021-09-23T01:50:54.668" v="73" actId="478"/>
          <ac:spMkLst>
            <pc:docMk/>
            <pc:sldMk cId="3299954381" sldId="1412"/>
            <ac:spMk id="3" creationId="{77FBFAE1-A949-4956-8758-52845AF8AED2}"/>
          </ac:spMkLst>
        </pc:spChg>
        <pc:spChg chg="mod ord">
          <ac:chgData name="Admin Reza Dorrani" userId="51a6a8e7-873c-49cf-8130-f07966aa89cd" providerId="ADAL" clId="{BED0E869-6628-40FA-AD3C-F9E1F9B92443}" dt="2021-09-23T01:50:45.283" v="67" actId="1076"/>
          <ac:spMkLst>
            <pc:docMk/>
            <pc:sldMk cId="3299954381" sldId="1412"/>
            <ac:spMk id="97" creationId="{807EB5D3-1290-4E9F-9161-8AF2B79CE36A}"/>
          </ac:spMkLst>
        </pc:spChg>
        <pc:spChg chg="mod">
          <ac:chgData name="Admin Reza Dorrani" userId="51a6a8e7-873c-49cf-8130-f07966aa89cd" providerId="ADAL" clId="{BED0E869-6628-40FA-AD3C-F9E1F9B92443}" dt="2021-09-23T01:50:57.571" v="74" actId="1076"/>
          <ac:spMkLst>
            <pc:docMk/>
            <pc:sldMk cId="3299954381" sldId="1412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BED0E869-6628-40FA-AD3C-F9E1F9B92443}" dt="2021-09-23T01:50:58.823" v="75" actId="1076"/>
          <ac:picMkLst>
            <pc:docMk/>
            <pc:sldMk cId="3299954381" sldId="1412"/>
            <ac:picMk id="19" creationId="{7E336F64-8319-4964-B6EA-9E8E43473753}"/>
          </ac:picMkLst>
        </pc:picChg>
      </pc:sldChg>
      <pc:sldChg chg="delSp modSp add mod setBg modClrScheme delDesignElem chgLayout">
        <pc:chgData name="Admin Reza Dorrani" userId="51a6a8e7-873c-49cf-8130-f07966aa89cd" providerId="ADAL" clId="{BED0E869-6628-40FA-AD3C-F9E1F9B92443}" dt="2021-09-23T01:57:51.056" v="247" actId="1076"/>
        <pc:sldMkLst>
          <pc:docMk/>
          <pc:sldMk cId="3837682388" sldId="1421"/>
        </pc:sldMkLst>
        <pc:spChg chg="mod ord">
          <ac:chgData name="Admin Reza Dorrani" userId="51a6a8e7-873c-49cf-8130-f07966aa89cd" providerId="ADAL" clId="{BED0E869-6628-40FA-AD3C-F9E1F9B92443}" dt="2021-09-23T01:57:51.056" v="247" actId="1076"/>
          <ac:spMkLst>
            <pc:docMk/>
            <pc:sldMk cId="3837682388" sldId="1421"/>
            <ac:spMk id="4" creationId="{A30CC67A-5BA0-4263-AB64-D8E4E56658B2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3837682388" sldId="1421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3837682388" sldId="1421"/>
            <ac:spMk id="11" creationId="{3E5445C6-DD42-4979-86FF-03730E8C6DB0}"/>
          </ac:spMkLst>
        </pc:sp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3837682388" sldId="1421"/>
            <ac:cxnSpMk id="13" creationId="{45000665-DFC7-417E-8FD7-516A0F15C975}"/>
          </ac:cxnSpMkLst>
        </pc:cxnChg>
      </pc:sldChg>
      <pc:sldChg chg="add">
        <pc:chgData name="Admin Reza Dorrani" userId="51a6a8e7-873c-49cf-8130-f07966aa89cd" providerId="ADAL" clId="{BED0E869-6628-40FA-AD3C-F9E1F9B92443}" dt="2021-09-23T01:49:03.778" v="10"/>
        <pc:sldMkLst>
          <pc:docMk/>
          <pc:sldMk cId="1486139937" sldId="1425"/>
        </pc:sldMkLst>
      </pc:sldChg>
      <pc:sldChg chg="addSp delSp modSp add mod modClrScheme chgLayout">
        <pc:chgData name="Admin Reza Dorrani" userId="51a6a8e7-873c-49cf-8130-f07966aa89cd" providerId="ADAL" clId="{BED0E869-6628-40FA-AD3C-F9E1F9B92443}" dt="2021-09-23T01:51:35.769" v="86" actId="1076"/>
        <pc:sldMkLst>
          <pc:docMk/>
          <pc:sldMk cId="3341448821" sldId="1426"/>
        </pc:sldMkLst>
        <pc:spChg chg="add del mod ord">
          <ac:chgData name="Admin Reza Dorrani" userId="51a6a8e7-873c-49cf-8130-f07966aa89cd" providerId="ADAL" clId="{BED0E869-6628-40FA-AD3C-F9E1F9B92443}" dt="2021-09-23T01:51:33.096" v="84" actId="478"/>
          <ac:spMkLst>
            <pc:docMk/>
            <pc:sldMk cId="3341448821" sldId="1426"/>
            <ac:spMk id="2" creationId="{84E61A21-9283-43C3-9343-2A6FBE4F73BF}"/>
          </ac:spMkLst>
        </pc:spChg>
        <pc:spChg chg="add del mod ord">
          <ac:chgData name="Admin Reza Dorrani" userId="51a6a8e7-873c-49cf-8130-f07966aa89cd" providerId="ADAL" clId="{BED0E869-6628-40FA-AD3C-F9E1F9B92443}" dt="2021-09-23T01:51:34.205" v="85" actId="478"/>
          <ac:spMkLst>
            <pc:docMk/>
            <pc:sldMk cId="3341448821" sldId="1426"/>
            <ac:spMk id="3" creationId="{56A8B68A-A1C7-43A5-9415-62506FF62EEE}"/>
          </ac:spMkLst>
        </pc:spChg>
        <pc:spChg chg="mod ord">
          <ac:chgData name="Admin Reza Dorrani" userId="51a6a8e7-873c-49cf-8130-f07966aa89cd" providerId="ADAL" clId="{BED0E869-6628-40FA-AD3C-F9E1F9B92443}" dt="2021-09-23T01:51:20.195" v="77" actId="207"/>
          <ac:spMkLst>
            <pc:docMk/>
            <pc:sldMk cId="3341448821" sldId="1426"/>
            <ac:spMk id="97" creationId="{807EB5D3-1290-4E9F-9161-8AF2B79CE36A}"/>
          </ac:spMkLst>
        </pc:spChg>
        <pc:spChg chg="mod">
          <ac:chgData name="Admin Reza Dorrani" userId="51a6a8e7-873c-49cf-8130-f07966aa89cd" providerId="ADAL" clId="{BED0E869-6628-40FA-AD3C-F9E1F9B92443}" dt="2021-09-23T01:51:31.375" v="83" actId="1076"/>
          <ac:spMkLst>
            <pc:docMk/>
            <pc:sldMk cId="3341448821" sldId="1426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BED0E869-6628-40FA-AD3C-F9E1F9B92443}" dt="2021-09-23T01:51:35.769" v="86" actId="1076"/>
          <ac:picMkLst>
            <pc:docMk/>
            <pc:sldMk cId="3341448821" sldId="1426"/>
            <ac:picMk id="5" creationId="{6D9C5745-BB53-4487-93DC-0419F9E8652D}"/>
          </ac:picMkLst>
        </pc:picChg>
      </pc:sldChg>
      <pc:sldChg chg="delSp modSp add mod setBg modClrScheme delDesignElem chgLayout">
        <pc:chgData name="Admin Reza Dorrani" userId="51a6a8e7-873c-49cf-8130-f07966aa89cd" providerId="ADAL" clId="{BED0E869-6628-40FA-AD3C-F9E1F9B92443}" dt="2021-09-23T01:53:04.322" v="117" actId="1076"/>
        <pc:sldMkLst>
          <pc:docMk/>
          <pc:sldMk cId="2270808924" sldId="1427"/>
        </pc:sldMkLst>
        <pc:spChg chg="mod ord">
          <ac:chgData name="Admin Reza Dorrani" userId="51a6a8e7-873c-49cf-8130-f07966aa89cd" providerId="ADAL" clId="{BED0E869-6628-40FA-AD3C-F9E1F9B92443}" dt="2021-09-23T01:53:04.322" v="117" actId="1076"/>
          <ac:spMkLst>
            <pc:docMk/>
            <pc:sldMk cId="2270808924" sldId="1427"/>
            <ac:spMk id="4" creationId="{A30CC67A-5BA0-4263-AB64-D8E4E56658B2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270808924" sldId="1427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270808924" sldId="1427"/>
            <ac:spMk id="11" creationId="{3E5445C6-DD42-4979-86FF-03730E8C6DB0}"/>
          </ac:spMkLst>
        </pc:spChg>
        <pc:picChg chg="mod">
          <ac:chgData name="Admin Reza Dorrani" userId="51a6a8e7-873c-49cf-8130-f07966aa89cd" providerId="ADAL" clId="{BED0E869-6628-40FA-AD3C-F9E1F9B92443}" dt="2021-09-23T01:52:58.162" v="116" actId="1076"/>
          <ac:picMkLst>
            <pc:docMk/>
            <pc:sldMk cId="2270808924" sldId="1427"/>
            <ac:picMk id="2" creationId="{CD11EA8F-2B60-4D6F-88B3-2CB5DD3CE7E8}"/>
          </ac:picMkLst>
        </pc:pic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2270808924" sldId="1427"/>
            <ac:cxnSpMk id="13" creationId="{45000665-DFC7-417E-8FD7-516A0F15C975}"/>
          </ac:cxnSpMkLst>
        </pc:cxnChg>
      </pc:sldChg>
      <pc:sldChg chg="addSp delSp modSp add mod modClrScheme delAnim chgLayout">
        <pc:chgData name="Admin Reza Dorrani" userId="51a6a8e7-873c-49cf-8130-f07966aa89cd" providerId="ADAL" clId="{BED0E869-6628-40FA-AD3C-F9E1F9B92443}" dt="2021-09-23T01:53:37.359" v="132" actId="1076"/>
        <pc:sldMkLst>
          <pc:docMk/>
          <pc:sldMk cId="3295655598" sldId="1428"/>
        </pc:sldMkLst>
        <pc:spChg chg="add del mod ord">
          <ac:chgData name="Admin Reza Dorrani" userId="51a6a8e7-873c-49cf-8130-f07966aa89cd" providerId="ADAL" clId="{BED0E869-6628-40FA-AD3C-F9E1F9B92443}" dt="2021-09-23T01:53:29.832" v="128" actId="478"/>
          <ac:spMkLst>
            <pc:docMk/>
            <pc:sldMk cId="3295655598" sldId="1428"/>
            <ac:spMk id="2" creationId="{CFBCB7FD-6676-4300-93C2-AC2868BF835D}"/>
          </ac:spMkLst>
        </pc:spChg>
        <pc:spChg chg="add del mod ord">
          <ac:chgData name="Admin Reza Dorrani" userId="51a6a8e7-873c-49cf-8130-f07966aa89cd" providerId="ADAL" clId="{BED0E869-6628-40FA-AD3C-F9E1F9B92443}" dt="2021-09-23T01:53:26.495" v="127" actId="478"/>
          <ac:spMkLst>
            <pc:docMk/>
            <pc:sldMk cId="3295655598" sldId="1428"/>
            <ac:spMk id="3" creationId="{AF326803-32C4-475A-B404-276CC6E8755E}"/>
          </ac:spMkLst>
        </pc:spChg>
        <pc:spChg chg="mod ord">
          <ac:chgData name="Admin Reza Dorrani" userId="51a6a8e7-873c-49cf-8130-f07966aa89cd" providerId="ADAL" clId="{BED0E869-6628-40FA-AD3C-F9E1F9B92443}" dt="2021-09-23T01:53:13.545" v="119" actId="207"/>
          <ac:spMkLst>
            <pc:docMk/>
            <pc:sldMk cId="3295655598" sldId="1428"/>
            <ac:spMk id="97" creationId="{807EB5D3-1290-4E9F-9161-8AF2B79CE36A}"/>
          </ac:spMkLst>
        </pc:spChg>
        <pc:spChg chg="mod">
          <ac:chgData name="Admin Reza Dorrani" userId="51a6a8e7-873c-49cf-8130-f07966aa89cd" providerId="ADAL" clId="{BED0E869-6628-40FA-AD3C-F9E1F9B92443}" dt="2021-09-23T01:53:23.759" v="126" actId="1076"/>
          <ac:spMkLst>
            <pc:docMk/>
            <pc:sldMk cId="3295655598" sldId="1428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BED0E869-6628-40FA-AD3C-F9E1F9B92443}" dt="2021-09-23T01:53:35.809" v="131" actId="1076"/>
          <ac:picMkLst>
            <pc:docMk/>
            <pc:sldMk cId="3295655598" sldId="1428"/>
            <ac:picMk id="6" creationId="{BBC59C14-AE84-42E0-8ADB-B616FC41CBC7}"/>
          </ac:picMkLst>
        </pc:picChg>
        <pc:picChg chg="del mod">
          <ac:chgData name="Admin Reza Dorrani" userId="51a6a8e7-873c-49cf-8130-f07966aa89cd" providerId="ADAL" clId="{BED0E869-6628-40FA-AD3C-F9E1F9B92443}" dt="2021-09-23T01:53:33.793" v="130" actId="478"/>
          <ac:picMkLst>
            <pc:docMk/>
            <pc:sldMk cId="3295655598" sldId="1428"/>
            <ac:picMk id="7" creationId="{2A12C056-799B-4814-9B8E-7171305EFF40}"/>
          </ac:picMkLst>
        </pc:picChg>
        <pc:picChg chg="mod">
          <ac:chgData name="Admin Reza Dorrani" userId="51a6a8e7-873c-49cf-8130-f07966aa89cd" providerId="ADAL" clId="{BED0E869-6628-40FA-AD3C-F9E1F9B92443}" dt="2021-09-23T01:53:37.359" v="132" actId="1076"/>
          <ac:picMkLst>
            <pc:docMk/>
            <pc:sldMk cId="3295655598" sldId="1428"/>
            <ac:picMk id="8" creationId="{B960FE0B-698F-4992-A714-76E68C1E4640}"/>
          </ac:picMkLst>
        </pc:picChg>
      </pc:sldChg>
      <pc:sldChg chg="delSp modSp add mod setBg modClrScheme delDesignElem chgLayout">
        <pc:chgData name="Admin Reza Dorrani" userId="51a6a8e7-873c-49cf-8130-f07966aa89cd" providerId="ADAL" clId="{BED0E869-6628-40FA-AD3C-F9E1F9B92443}" dt="2021-09-23T01:53:54.755" v="139" actId="1076"/>
        <pc:sldMkLst>
          <pc:docMk/>
          <pc:sldMk cId="3181951212" sldId="1429"/>
        </pc:sldMkLst>
        <pc:spChg chg="mod ord">
          <ac:chgData name="Admin Reza Dorrani" userId="51a6a8e7-873c-49cf-8130-f07966aa89cd" providerId="ADAL" clId="{BED0E869-6628-40FA-AD3C-F9E1F9B92443}" dt="2021-09-23T01:53:52.030" v="138" actId="1076"/>
          <ac:spMkLst>
            <pc:docMk/>
            <pc:sldMk cId="3181951212" sldId="1429"/>
            <ac:spMk id="4" creationId="{A30CC67A-5BA0-4263-AB64-D8E4E56658B2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3181951212" sldId="1429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3181951212" sldId="1429"/>
            <ac:spMk id="11" creationId="{3E5445C6-DD42-4979-86FF-03730E8C6DB0}"/>
          </ac:spMkLst>
        </pc:spChg>
        <pc:picChg chg="mod">
          <ac:chgData name="Admin Reza Dorrani" userId="51a6a8e7-873c-49cf-8130-f07966aa89cd" providerId="ADAL" clId="{BED0E869-6628-40FA-AD3C-F9E1F9B92443}" dt="2021-09-23T01:53:54.755" v="139" actId="1076"/>
          <ac:picMkLst>
            <pc:docMk/>
            <pc:sldMk cId="3181951212" sldId="1429"/>
            <ac:picMk id="2" creationId="{CD11EA8F-2B60-4D6F-88B3-2CB5DD3CE7E8}"/>
          </ac:picMkLst>
        </pc:pic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3181951212" sldId="1429"/>
            <ac:cxnSpMk id="13" creationId="{45000665-DFC7-417E-8FD7-516A0F15C975}"/>
          </ac:cxnSpMkLst>
        </pc:cxnChg>
      </pc:sldChg>
      <pc:sldChg chg="addSp delSp modSp add mod modClrScheme chgLayout">
        <pc:chgData name="Admin Reza Dorrani" userId="51a6a8e7-873c-49cf-8130-f07966aa89cd" providerId="ADAL" clId="{BED0E869-6628-40FA-AD3C-F9E1F9B92443}" dt="2021-09-23T01:54:25.572" v="157" actId="1076"/>
        <pc:sldMkLst>
          <pc:docMk/>
          <pc:sldMk cId="724128302" sldId="1430"/>
        </pc:sldMkLst>
        <pc:spChg chg="add del mod ord">
          <ac:chgData name="Admin Reza Dorrani" userId="51a6a8e7-873c-49cf-8130-f07966aa89cd" providerId="ADAL" clId="{BED0E869-6628-40FA-AD3C-F9E1F9B92443}" dt="2021-09-23T01:54:18.793" v="154" actId="478"/>
          <ac:spMkLst>
            <pc:docMk/>
            <pc:sldMk cId="724128302" sldId="1430"/>
            <ac:spMk id="2" creationId="{0579813C-8E44-40CD-BF10-29EF5E4473FA}"/>
          </ac:spMkLst>
        </pc:spChg>
        <pc:spChg chg="add del mod ord">
          <ac:chgData name="Admin Reza Dorrani" userId="51a6a8e7-873c-49cf-8130-f07966aa89cd" providerId="ADAL" clId="{BED0E869-6628-40FA-AD3C-F9E1F9B92443}" dt="2021-09-23T01:54:22.387" v="155" actId="478"/>
          <ac:spMkLst>
            <pc:docMk/>
            <pc:sldMk cId="724128302" sldId="1430"/>
            <ac:spMk id="3" creationId="{2253B67B-12B2-4005-BBD0-E775B722DA58}"/>
          </ac:spMkLst>
        </pc:spChg>
        <pc:spChg chg="mod ord">
          <ac:chgData name="Admin Reza Dorrani" userId="51a6a8e7-873c-49cf-8130-f07966aa89cd" providerId="ADAL" clId="{BED0E869-6628-40FA-AD3C-F9E1F9B92443}" dt="2021-09-23T01:54:07.479" v="141" actId="207"/>
          <ac:spMkLst>
            <pc:docMk/>
            <pc:sldMk cId="724128302" sldId="1430"/>
            <ac:spMk id="97" creationId="{807EB5D3-1290-4E9F-9161-8AF2B79CE36A}"/>
          </ac:spMkLst>
        </pc:spChg>
        <pc:spChg chg="mod">
          <ac:chgData name="Admin Reza Dorrani" userId="51a6a8e7-873c-49cf-8130-f07966aa89cd" providerId="ADAL" clId="{BED0E869-6628-40FA-AD3C-F9E1F9B92443}" dt="2021-09-23T01:54:17.219" v="153" actId="1076"/>
          <ac:spMkLst>
            <pc:docMk/>
            <pc:sldMk cId="724128302" sldId="1430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BED0E869-6628-40FA-AD3C-F9E1F9B92443}" dt="2021-09-23T01:54:25.572" v="157" actId="1076"/>
          <ac:picMkLst>
            <pc:docMk/>
            <pc:sldMk cId="724128302" sldId="1430"/>
            <ac:picMk id="9" creationId="{D1117456-4ACA-47FA-9CFC-DA15482CD31F}"/>
          </ac:picMkLst>
        </pc:picChg>
      </pc:sldChg>
      <pc:sldChg chg="addSp delSp modSp add mod modClrScheme chgLayout">
        <pc:chgData name="Admin Reza Dorrani" userId="51a6a8e7-873c-49cf-8130-f07966aa89cd" providerId="ADAL" clId="{BED0E869-6628-40FA-AD3C-F9E1F9B92443}" dt="2021-09-23T01:55:06.172" v="178" actId="1076"/>
        <pc:sldMkLst>
          <pc:docMk/>
          <pc:sldMk cId="3060305004" sldId="1431"/>
        </pc:sldMkLst>
        <pc:spChg chg="add del mod ord">
          <ac:chgData name="Admin Reza Dorrani" userId="51a6a8e7-873c-49cf-8130-f07966aa89cd" providerId="ADAL" clId="{BED0E869-6628-40FA-AD3C-F9E1F9B92443}" dt="2021-09-23T01:55:04.245" v="177" actId="478"/>
          <ac:spMkLst>
            <pc:docMk/>
            <pc:sldMk cId="3060305004" sldId="1431"/>
            <ac:spMk id="2" creationId="{156AB910-8CCA-47BA-9B08-22F6CFC97761}"/>
          </ac:spMkLst>
        </pc:spChg>
        <pc:spChg chg="add mod ord">
          <ac:chgData name="Admin Reza Dorrani" userId="51a6a8e7-873c-49cf-8130-f07966aa89cd" providerId="ADAL" clId="{BED0E869-6628-40FA-AD3C-F9E1F9B92443}" dt="2021-09-23T01:54:47.015" v="165" actId="700"/>
          <ac:spMkLst>
            <pc:docMk/>
            <pc:sldMk cId="3060305004" sldId="1431"/>
            <ac:spMk id="3" creationId="{12C04BD8-104E-4759-A810-9E8A9B5FA410}"/>
          </ac:spMkLst>
        </pc:spChg>
        <pc:spChg chg="mod">
          <ac:chgData name="Admin Reza Dorrani" userId="51a6a8e7-873c-49cf-8130-f07966aa89cd" providerId="ADAL" clId="{BED0E869-6628-40FA-AD3C-F9E1F9B92443}" dt="2021-09-23T01:55:02.633" v="176" actId="1076"/>
          <ac:spMkLst>
            <pc:docMk/>
            <pc:sldMk cId="3060305004" sldId="1431"/>
            <ac:spMk id="6" creationId="{A5FA8F97-3DC9-417A-9FA5-79792F35D4FE}"/>
          </ac:spMkLst>
        </pc:spChg>
        <pc:spChg chg="mod ord">
          <ac:chgData name="Admin Reza Dorrani" userId="51a6a8e7-873c-49cf-8130-f07966aa89cd" providerId="ADAL" clId="{BED0E869-6628-40FA-AD3C-F9E1F9B92443}" dt="2021-09-23T01:54:53.808" v="168" actId="207"/>
          <ac:spMkLst>
            <pc:docMk/>
            <pc:sldMk cId="3060305004" sldId="1431"/>
            <ac:spMk id="97" creationId="{807EB5D3-1290-4E9F-9161-8AF2B79CE36A}"/>
          </ac:spMkLst>
        </pc:spChg>
        <pc:picChg chg="mod">
          <ac:chgData name="Admin Reza Dorrani" userId="51a6a8e7-873c-49cf-8130-f07966aa89cd" providerId="ADAL" clId="{BED0E869-6628-40FA-AD3C-F9E1F9B92443}" dt="2021-09-23T01:55:06.172" v="178" actId="1076"/>
          <ac:picMkLst>
            <pc:docMk/>
            <pc:sldMk cId="3060305004" sldId="1431"/>
            <ac:picMk id="7" creationId="{10CF6ABD-87F9-438B-A03D-DD233AEF42E2}"/>
          </ac:picMkLst>
        </pc:picChg>
      </pc:sldChg>
      <pc:sldChg chg="delSp modSp add mod setBg modClrScheme delDesignElem chgLayout">
        <pc:chgData name="Admin Reza Dorrani" userId="51a6a8e7-873c-49cf-8130-f07966aa89cd" providerId="ADAL" clId="{BED0E869-6628-40FA-AD3C-F9E1F9B92443}" dt="2021-09-23T01:54:42.808" v="164" actId="1076"/>
        <pc:sldMkLst>
          <pc:docMk/>
          <pc:sldMk cId="2051406450" sldId="1432"/>
        </pc:sldMkLst>
        <pc:spChg chg="mod ord">
          <ac:chgData name="Admin Reza Dorrani" userId="51a6a8e7-873c-49cf-8130-f07966aa89cd" providerId="ADAL" clId="{BED0E869-6628-40FA-AD3C-F9E1F9B92443}" dt="2021-09-23T01:54:40.171" v="163" actId="1076"/>
          <ac:spMkLst>
            <pc:docMk/>
            <pc:sldMk cId="2051406450" sldId="1432"/>
            <ac:spMk id="4" creationId="{A30CC67A-5BA0-4263-AB64-D8E4E56658B2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051406450" sldId="1432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051406450" sldId="1432"/>
            <ac:spMk id="11" creationId="{3E5445C6-DD42-4979-86FF-03730E8C6DB0}"/>
          </ac:spMkLst>
        </pc:spChg>
        <pc:picChg chg="mod">
          <ac:chgData name="Admin Reza Dorrani" userId="51a6a8e7-873c-49cf-8130-f07966aa89cd" providerId="ADAL" clId="{BED0E869-6628-40FA-AD3C-F9E1F9B92443}" dt="2021-09-23T01:54:42.808" v="164" actId="1076"/>
          <ac:picMkLst>
            <pc:docMk/>
            <pc:sldMk cId="2051406450" sldId="1432"/>
            <ac:picMk id="2" creationId="{CD11EA8F-2B60-4D6F-88B3-2CB5DD3CE7E8}"/>
          </ac:picMkLst>
        </pc:pic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2051406450" sldId="1432"/>
            <ac:cxnSpMk id="13" creationId="{45000665-DFC7-417E-8FD7-516A0F15C975}"/>
          </ac:cxnSpMkLst>
        </pc:cxnChg>
      </pc:sldChg>
      <pc:sldChg chg="delSp add del setBg delDesignElem">
        <pc:chgData name="Admin Reza Dorrani" userId="51a6a8e7-873c-49cf-8130-f07966aa89cd" providerId="ADAL" clId="{BED0E869-6628-40FA-AD3C-F9E1F9B92443}" dt="2021-09-23T01:57:33.496" v="239" actId="47"/>
        <pc:sldMkLst>
          <pc:docMk/>
          <pc:sldMk cId="2169888094" sldId="1433"/>
        </pc:sldMkLst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169888094" sldId="1433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169888094" sldId="1433"/>
            <ac:spMk id="11" creationId="{3E5445C6-DD42-4979-86FF-03730E8C6DB0}"/>
          </ac:spMkLst>
        </pc:sp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2169888094" sldId="1433"/>
            <ac:cxnSpMk id="13" creationId="{45000665-DFC7-417E-8FD7-516A0F15C975}"/>
          </ac:cxnSpMkLst>
        </pc:cxnChg>
      </pc:sldChg>
      <pc:sldChg chg="add del">
        <pc:chgData name="Admin Reza Dorrani" userId="51a6a8e7-873c-49cf-8130-f07966aa89cd" providerId="ADAL" clId="{BED0E869-6628-40FA-AD3C-F9E1F9B92443}" dt="2021-09-23T01:57:33.496" v="239" actId="47"/>
        <pc:sldMkLst>
          <pc:docMk/>
          <pc:sldMk cId="2495474170" sldId="1434"/>
        </pc:sldMkLst>
      </pc:sldChg>
      <pc:sldChg chg="add del">
        <pc:chgData name="Admin Reza Dorrani" userId="51a6a8e7-873c-49cf-8130-f07966aa89cd" providerId="ADAL" clId="{BED0E869-6628-40FA-AD3C-F9E1F9B92443}" dt="2021-09-23T01:57:33.496" v="239" actId="47"/>
        <pc:sldMkLst>
          <pc:docMk/>
          <pc:sldMk cId="1409375001" sldId="1436"/>
        </pc:sldMkLst>
      </pc:sldChg>
      <pc:sldChg chg="addSp delSp modSp add mod setBg modClrScheme delDesignElem chgLayout">
        <pc:chgData name="Admin Reza Dorrani" userId="51a6a8e7-873c-49cf-8130-f07966aa89cd" providerId="ADAL" clId="{BED0E869-6628-40FA-AD3C-F9E1F9B92443}" dt="2021-09-23T01:57:43.993" v="244" actId="478"/>
        <pc:sldMkLst>
          <pc:docMk/>
          <pc:sldMk cId="3303637271" sldId="1437"/>
        </pc:sldMkLst>
        <pc:spChg chg="add del mod ord">
          <ac:chgData name="Admin Reza Dorrani" userId="51a6a8e7-873c-49cf-8130-f07966aa89cd" providerId="ADAL" clId="{BED0E869-6628-40FA-AD3C-F9E1F9B92443}" dt="2021-09-23T01:57:43.993" v="244" actId="478"/>
          <ac:spMkLst>
            <pc:docMk/>
            <pc:sldMk cId="3303637271" sldId="1437"/>
            <ac:spMk id="2" creationId="{8A04ECDA-5241-4063-9545-6839D4F64350}"/>
          </ac:spMkLst>
        </pc:spChg>
        <pc:spChg chg="mod ord">
          <ac:chgData name="Admin Reza Dorrani" userId="51a6a8e7-873c-49cf-8130-f07966aa89cd" providerId="ADAL" clId="{BED0E869-6628-40FA-AD3C-F9E1F9B92443}" dt="2021-09-23T01:57:41.714" v="243" actId="1076"/>
          <ac:spMkLst>
            <pc:docMk/>
            <pc:sldMk cId="3303637271" sldId="1437"/>
            <ac:spMk id="4" creationId="{A30CC67A-5BA0-4263-AB64-D8E4E56658B2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3303637271" sldId="1437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3303637271" sldId="1437"/>
            <ac:spMk id="11" creationId="{3E5445C6-DD42-4979-86FF-03730E8C6DB0}"/>
          </ac:spMkLst>
        </pc:sp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3303637271" sldId="1437"/>
            <ac:cxnSpMk id="13" creationId="{45000665-DFC7-417E-8FD7-516A0F15C975}"/>
          </ac:cxnSpMkLst>
        </pc:cxnChg>
      </pc:sldChg>
      <pc:sldChg chg="delSp modSp add mod setBg modClrScheme delDesignElem chgLayout">
        <pc:chgData name="Admin Reza Dorrani" userId="51a6a8e7-873c-49cf-8130-f07966aa89cd" providerId="ADAL" clId="{BED0E869-6628-40FA-AD3C-F9E1F9B92443}" dt="2021-09-23T01:55:42.937" v="196" actId="1076"/>
        <pc:sldMkLst>
          <pc:docMk/>
          <pc:sldMk cId="2368430019" sldId="1438"/>
        </pc:sldMkLst>
        <pc:spChg chg="mod ord">
          <ac:chgData name="Admin Reza Dorrani" userId="51a6a8e7-873c-49cf-8130-f07966aa89cd" providerId="ADAL" clId="{BED0E869-6628-40FA-AD3C-F9E1F9B92443}" dt="2021-09-23T01:55:40.987" v="195" actId="1076"/>
          <ac:spMkLst>
            <pc:docMk/>
            <pc:sldMk cId="2368430019" sldId="1438"/>
            <ac:spMk id="4" creationId="{A30CC67A-5BA0-4263-AB64-D8E4E56658B2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368430019" sldId="1438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2368430019" sldId="1438"/>
            <ac:spMk id="11" creationId="{3E5445C6-DD42-4979-86FF-03730E8C6DB0}"/>
          </ac:spMkLst>
        </pc:spChg>
        <pc:picChg chg="mod">
          <ac:chgData name="Admin Reza Dorrani" userId="51a6a8e7-873c-49cf-8130-f07966aa89cd" providerId="ADAL" clId="{BED0E869-6628-40FA-AD3C-F9E1F9B92443}" dt="2021-09-23T01:55:42.937" v="196" actId="1076"/>
          <ac:picMkLst>
            <pc:docMk/>
            <pc:sldMk cId="2368430019" sldId="1438"/>
            <ac:picMk id="2" creationId="{CD11EA8F-2B60-4D6F-88B3-2CB5DD3CE7E8}"/>
          </ac:picMkLst>
        </pc:pic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2368430019" sldId="1438"/>
            <ac:cxnSpMk id="13" creationId="{45000665-DFC7-417E-8FD7-516A0F15C975}"/>
          </ac:cxnSpMkLst>
        </pc:cxnChg>
      </pc:sldChg>
      <pc:sldChg chg="addSp delSp modSp add mod modClrScheme chgLayout">
        <pc:chgData name="Admin Reza Dorrani" userId="51a6a8e7-873c-49cf-8130-f07966aa89cd" providerId="ADAL" clId="{BED0E869-6628-40FA-AD3C-F9E1F9B92443}" dt="2021-09-23T01:56:00.914" v="208" actId="1076"/>
        <pc:sldMkLst>
          <pc:docMk/>
          <pc:sldMk cId="166628036" sldId="1439"/>
        </pc:sldMkLst>
        <pc:spChg chg="add del mod ord">
          <ac:chgData name="Admin Reza Dorrani" userId="51a6a8e7-873c-49cf-8130-f07966aa89cd" providerId="ADAL" clId="{BED0E869-6628-40FA-AD3C-F9E1F9B92443}" dt="2021-09-23T01:55:56.421" v="205" actId="478"/>
          <ac:spMkLst>
            <pc:docMk/>
            <pc:sldMk cId="166628036" sldId="1439"/>
            <ac:spMk id="2" creationId="{94AAB31D-24CE-4749-B970-94C4B076BED8}"/>
          </ac:spMkLst>
        </pc:spChg>
        <pc:spChg chg="add del mod ord">
          <ac:chgData name="Admin Reza Dorrani" userId="51a6a8e7-873c-49cf-8130-f07966aa89cd" providerId="ADAL" clId="{BED0E869-6628-40FA-AD3C-F9E1F9B92443}" dt="2021-09-23T01:55:57.544" v="206" actId="478"/>
          <ac:spMkLst>
            <pc:docMk/>
            <pc:sldMk cId="166628036" sldId="1439"/>
            <ac:spMk id="3" creationId="{3E9C842B-908F-401B-81B9-FDB2CAEAF0A6}"/>
          </ac:spMkLst>
        </pc:spChg>
        <pc:spChg chg="mod ord">
          <ac:chgData name="Admin Reza Dorrani" userId="51a6a8e7-873c-49cf-8130-f07966aa89cd" providerId="ADAL" clId="{BED0E869-6628-40FA-AD3C-F9E1F9B92443}" dt="2021-09-23T01:55:48.482" v="198" actId="207"/>
          <ac:spMkLst>
            <pc:docMk/>
            <pc:sldMk cId="166628036" sldId="1439"/>
            <ac:spMk id="97" creationId="{807EB5D3-1290-4E9F-9161-8AF2B79CE36A}"/>
          </ac:spMkLst>
        </pc:spChg>
        <pc:spChg chg="mod">
          <ac:chgData name="Admin Reza Dorrani" userId="51a6a8e7-873c-49cf-8130-f07966aa89cd" providerId="ADAL" clId="{BED0E869-6628-40FA-AD3C-F9E1F9B92443}" dt="2021-09-23T01:55:54.893" v="204" actId="1076"/>
          <ac:spMkLst>
            <pc:docMk/>
            <pc:sldMk cId="166628036" sldId="1439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BED0E869-6628-40FA-AD3C-F9E1F9B92443}" dt="2021-09-23T01:55:59.088" v="207" actId="1076"/>
          <ac:picMkLst>
            <pc:docMk/>
            <pc:sldMk cId="166628036" sldId="1439"/>
            <ac:picMk id="5" creationId="{1BDCF782-242E-4FE0-97A4-DE7CA7ADAD40}"/>
          </ac:picMkLst>
        </pc:picChg>
        <pc:picChg chg="mod">
          <ac:chgData name="Admin Reza Dorrani" userId="51a6a8e7-873c-49cf-8130-f07966aa89cd" providerId="ADAL" clId="{BED0E869-6628-40FA-AD3C-F9E1F9B92443}" dt="2021-09-23T01:56:00.914" v="208" actId="1076"/>
          <ac:picMkLst>
            <pc:docMk/>
            <pc:sldMk cId="166628036" sldId="1439"/>
            <ac:picMk id="9" creationId="{BF0B785B-87A4-4AAE-837F-52C75C7A4F86}"/>
          </ac:picMkLst>
        </pc:picChg>
      </pc:sldChg>
      <pc:sldChg chg="delSp modSp add mod setBg modClrScheme delDesignElem chgLayout">
        <pc:chgData name="Admin Reza Dorrani" userId="51a6a8e7-873c-49cf-8130-f07966aa89cd" providerId="ADAL" clId="{BED0E869-6628-40FA-AD3C-F9E1F9B92443}" dt="2021-09-23T01:51:57.706" v="93" actId="1076"/>
        <pc:sldMkLst>
          <pc:docMk/>
          <pc:sldMk cId="1589562622" sldId="1440"/>
        </pc:sldMkLst>
        <pc:spChg chg="mod ord">
          <ac:chgData name="Admin Reza Dorrani" userId="51a6a8e7-873c-49cf-8130-f07966aa89cd" providerId="ADAL" clId="{BED0E869-6628-40FA-AD3C-F9E1F9B92443}" dt="2021-09-23T01:51:55.450" v="92" actId="1076"/>
          <ac:spMkLst>
            <pc:docMk/>
            <pc:sldMk cId="1589562622" sldId="1440"/>
            <ac:spMk id="4" creationId="{A30CC67A-5BA0-4263-AB64-D8E4E56658B2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1589562622" sldId="1440"/>
            <ac:spMk id="9" creationId="{2A8AA5BC-4F7A-4226-8F99-6D824B226A97}"/>
          </ac:spMkLst>
        </pc:spChg>
        <pc:spChg chg="del">
          <ac:chgData name="Admin Reza Dorrani" userId="51a6a8e7-873c-49cf-8130-f07966aa89cd" providerId="ADAL" clId="{BED0E869-6628-40FA-AD3C-F9E1F9B92443}" dt="2021-09-23T01:49:03.778" v="10"/>
          <ac:spMkLst>
            <pc:docMk/>
            <pc:sldMk cId="1589562622" sldId="1440"/>
            <ac:spMk id="11" creationId="{3E5445C6-DD42-4979-86FF-03730E8C6DB0}"/>
          </ac:spMkLst>
        </pc:spChg>
        <pc:picChg chg="mod">
          <ac:chgData name="Admin Reza Dorrani" userId="51a6a8e7-873c-49cf-8130-f07966aa89cd" providerId="ADAL" clId="{BED0E869-6628-40FA-AD3C-F9E1F9B92443}" dt="2021-09-23T01:51:57.706" v="93" actId="1076"/>
          <ac:picMkLst>
            <pc:docMk/>
            <pc:sldMk cId="1589562622" sldId="1440"/>
            <ac:picMk id="2" creationId="{CD11EA8F-2B60-4D6F-88B3-2CB5DD3CE7E8}"/>
          </ac:picMkLst>
        </pc:picChg>
        <pc:cxnChg chg="del">
          <ac:chgData name="Admin Reza Dorrani" userId="51a6a8e7-873c-49cf-8130-f07966aa89cd" providerId="ADAL" clId="{BED0E869-6628-40FA-AD3C-F9E1F9B92443}" dt="2021-09-23T01:49:03.778" v="10"/>
          <ac:cxnSpMkLst>
            <pc:docMk/>
            <pc:sldMk cId="1589562622" sldId="1440"/>
            <ac:cxnSpMk id="13" creationId="{45000665-DFC7-417E-8FD7-516A0F15C975}"/>
          </ac:cxnSpMkLst>
        </pc:cxnChg>
      </pc:sldChg>
      <pc:sldChg chg="addSp delSp modSp add mod modClrScheme chgLayout">
        <pc:chgData name="Admin Reza Dorrani" userId="51a6a8e7-873c-49cf-8130-f07966aa89cd" providerId="ADAL" clId="{BED0E869-6628-40FA-AD3C-F9E1F9B92443}" dt="2021-09-23T01:52:35.130" v="109" actId="1076"/>
        <pc:sldMkLst>
          <pc:docMk/>
          <pc:sldMk cId="4238337825" sldId="1441"/>
        </pc:sldMkLst>
        <pc:spChg chg="add del mod ord">
          <ac:chgData name="Admin Reza Dorrani" userId="51a6a8e7-873c-49cf-8130-f07966aa89cd" providerId="ADAL" clId="{BED0E869-6628-40FA-AD3C-F9E1F9B92443}" dt="2021-09-23T01:52:16.238" v="103" actId="478"/>
          <ac:spMkLst>
            <pc:docMk/>
            <pc:sldMk cId="4238337825" sldId="1441"/>
            <ac:spMk id="2" creationId="{9A9860A1-0344-4AFE-AA84-BCADDFE53F2E}"/>
          </ac:spMkLst>
        </pc:spChg>
        <pc:spChg chg="add del mod ord">
          <ac:chgData name="Admin Reza Dorrani" userId="51a6a8e7-873c-49cf-8130-f07966aa89cd" providerId="ADAL" clId="{BED0E869-6628-40FA-AD3C-F9E1F9B92443}" dt="2021-09-23T01:52:17.673" v="104" actId="478"/>
          <ac:spMkLst>
            <pc:docMk/>
            <pc:sldMk cId="4238337825" sldId="1441"/>
            <ac:spMk id="4" creationId="{F901B88B-9B80-40C8-9F6E-00E3EC8D8932}"/>
          </ac:spMkLst>
        </pc:spChg>
        <pc:spChg chg="mod ord">
          <ac:chgData name="Admin Reza Dorrani" userId="51a6a8e7-873c-49cf-8130-f07966aa89cd" providerId="ADAL" clId="{BED0E869-6628-40FA-AD3C-F9E1F9B92443}" dt="2021-09-23T01:52:32.657" v="108" actId="20577"/>
          <ac:spMkLst>
            <pc:docMk/>
            <pc:sldMk cId="4238337825" sldId="1441"/>
            <ac:spMk id="97" creationId="{807EB5D3-1290-4E9F-9161-8AF2B79CE36A}"/>
          </ac:spMkLst>
        </pc:spChg>
        <pc:spChg chg="mod">
          <ac:chgData name="Admin Reza Dorrani" userId="51a6a8e7-873c-49cf-8130-f07966aa89cd" providerId="ADAL" clId="{BED0E869-6628-40FA-AD3C-F9E1F9B92443}" dt="2021-09-23T01:52:14.986" v="102" actId="1076"/>
          <ac:spMkLst>
            <pc:docMk/>
            <pc:sldMk cId="4238337825" sldId="1441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BED0E869-6628-40FA-AD3C-F9E1F9B92443}" dt="2021-09-23T01:52:35.130" v="109" actId="1076"/>
          <ac:picMkLst>
            <pc:docMk/>
            <pc:sldMk cId="4238337825" sldId="1441"/>
            <ac:picMk id="3" creationId="{42B7352A-D9E4-4C26-BCBA-73EBBE1E249E}"/>
          </ac:picMkLst>
        </pc:picChg>
        <pc:picChg chg="mod">
          <ac:chgData name="Admin Reza Dorrani" userId="51a6a8e7-873c-49cf-8130-f07966aa89cd" providerId="ADAL" clId="{BED0E869-6628-40FA-AD3C-F9E1F9B92443}" dt="2021-09-23T01:52:25.096" v="107" actId="1076"/>
          <ac:picMkLst>
            <pc:docMk/>
            <pc:sldMk cId="4238337825" sldId="1441"/>
            <ac:picMk id="5" creationId="{67738DF4-15D8-40C4-A924-722E9DA2D2CA}"/>
          </ac:picMkLst>
        </pc:picChg>
      </pc:sldChg>
      <pc:sldChg chg="addSp delSp modSp add mod modClrScheme chgLayout">
        <pc:chgData name="Admin Reza Dorrani" userId="51a6a8e7-873c-49cf-8130-f07966aa89cd" providerId="ADAL" clId="{BED0E869-6628-40FA-AD3C-F9E1F9B92443}" dt="2021-09-23T01:55:19.548" v="189" actId="1076"/>
        <pc:sldMkLst>
          <pc:docMk/>
          <pc:sldMk cId="1322781334" sldId="1442"/>
        </pc:sldMkLst>
        <pc:spChg chg="add del mod">
          <ac:chgData name="Admin Reza Dorrani" userId="51a6a8e7-873c-49cf-8130-f07966aa89cd" providerId="ADAL" clId="{BED0E869-6628-40FA-AD3C-F9E1F9B92443}" dt="2021-09-23T01:54:48.324" v="166" actId="6264"/>
          <ac:spMkLst>
            <pc:docMk/>
            <pc:sldMk cId="1322781334" sldId="1442"/>
            <ac:spMk id="2" creationId="{9D9802B1-D0FB-4FD1-B127-AEE05CD829A8}"/>
          </ac:spMkLst>
        </pc:spChg>
        <pc:spChg chg="add del mod ord">
          <ac:chgData name="Admin Reza Dorrani" userId="51a6a8e7-873c-49cf-8130-f07966aa89cd" providerId="ADAL" clId="{BED0E869-6628-40FA-AD3C-F9E1F9B92443}" dt="2021-09-23T01:54:51.163" v="167" actId="700"/>
          <ac:spMkLst>
            <pc:docMk/>
            <pc:sldMk cId="1322781334" sldId="1442"/>
            <ac:spMk id="3" creationId="{C062FCD6-78CC-49FA-BDEF-35EBFBF682D0}"/>
          </ac:spMkLst>
        </pc:spChg>
        <pc:spChg chg="add del mod ord">
          <ac:chgData name="Admin Reza Dorrani" userId="51a6a8e7-873c-49cf-8130-f07966aa89cd" providerId="ADAL" clId="{BED0E869-6628-40FA-AD3C-F9E1F9B92443}" dt="2021-09-23T01:54:51.163" v="167" actId="700"/>
          <ac:spMkLst>
            <pc:docMk/>
            <pc:sldMk cId="1322781334" sldId="1442"/>
            <ac:spMk id="4" creationId="{88D86D14-8435-4D21-9249-74B1A63DD769}"/>
          </ac:spMkLst>
        </pc:spChg>
        <pc:spChg chg="add del mod ord">
          <ac:chgData name="Admin Reza Dorrani" userId="51a6a8e7-873c-49cf-8130-f07966aa89cd" providerId="ADAL" clId="{BED0E869-6628-40FA-AD3C-F9E1F9B92443}" dt="2021-09-23T01:55:16.046" v="187" actId="478"/>
          <ac:spMkLst>
            <pc:docMk/>
            <pc:sldMk cId="1322781334" sldId="1442"/>
            <ac:spMk id="6" creationId="{C9B57927-EB7C-454B-A310-F5FAB9360C2D}"/>
          </ac:spMkLst>
        </pc:spChg>
        <pc:spChg chg="add del mod ord">
          <ac:chgData name="Admin Reza Dorrani" userId="51a6a8e7-873c-49cf-8130-f07966aa89cd" providerId="ADAL" clId="{BED0E869-6628-40FA-AD3C-F9E1F9B92443}" dt="2021-09-23T01:55:17.039" v="188" actId="478"/>
          <ac:spMkLst>
            <pc:docMk/>
            <pc:sldMk cId="1322781334" sldId="1442"/>
            <ac:spMk id="7" creationId="{B3303585-EA09-4B11-9B54-440FC9DB0C64}"/>
          </ac:spMkLst>
        </pc:spChg>
        <pc:spChg chg="mod ord">
          <ac:chgData name="Admin Reza Dorrani" userId="51a6a8e7-873c-49cf-8130-f07966aa89cd" providerId="ADAL" clId="{BED0E869-6628-40FA-AD3C-F9E1F9B92443}" dt="2021-09-23T01:54:55.993" v="169" actId="207"/>
          <ac:spMkLst>
            <pc:docMk/>
            <pc:sldMk cId="1322781334" sldId="1442"/>
            <ac:spMk id="97" creationId="{807EB5D3-1290-4E9F-9161-8AF2B79CE36A}"/>
          </ac:spMkLst>
        </pc:spChg>
        <pc:spChg chg="mod">
          <ac:chgData name="Admin Reza Dorrani" userId="51a6a8e7-873c-49cf-8130-f07966aa89cd" providerId="ADAL" clId="{BED0E869-6628-40FA-AD3C-F9E1F9B92443}" dt="2021-09-23T01:55:14.463" v="186" actId="1076"/>
          <ac:spMkLst>
            <pc:docMk/>
            <pc:sldMk cId="1322781334" sldId="1442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BED0E869-6628-40FA-AD3C-F9E1F9B92443}" dt="2021-09-23T01:55:19.548" v="189" actId="1076"/>
          <ac:picMkLst>
            <pc:docMk/>
            <pc:sldMk cId="1322781334" sldId="1442"/>
            <ac:picMk id="5" creationId="{F545435D-CCE4-4E1B-B9EE-8474A340DD7F}"/>
          </ac:picMkLst>
        </pc:picChg>
      </pc:sldChg>
      <pc:sldChg chg="modSp mod ord">
        <pc:chgData name="Admin Reza Dorrani" userId="51a6a8e7-873c-49cf-8130-f07966aa89cd" providerId="ADAL" clId="{BED0E869-6628-40FA-AD3C-F9E1F9B92443}" dt="2021-09-23T01:49:24.862" v="38"/>
        <pc:sldMkLst>
          <pc:docMk/>
          <pc:sldMk cId="1417069211" sldId="2076136564"/>
        </pc:sldMkLst>
        <pc:spChg chg="mod">
          <ac:chgData name="Admin Reza Dorrani" userId="51a6a8e7-873c-49cf-8130-f07966aa89cd" providerId="ADAL" clId="{BED0E869-6628-40FA-AD3C-F9E1F9B92443}" dt="2021-09-23T01:49:12.076" v="36" actId="20577"/>
          <ac:spMkLst>
            <pc:docMk/>
            <pc:sldMk cId="1417069211" sldId="2076136564"/>
            <ac:spMk id="24" creationId="{4CF734D5-A95E-5645-A4C6-89BE33E3E5A0}"/>
          </ac:spMkLst>
        </pc:spChg>
      </pc:sldChg>
      <pc:sldChg chg="addSp delSp modSp add mod modClrScheme modAnim chgLayout">
        <pc:chgData name="Admin Reza Dorrani" userId="51a6a8e7-873c-49cf-8130-f07966aa89cd" providerId="ADAL" clId="{BED0E869-6628-40FA-AD3C-F9E1F9B92443}" dt="2021-09-23T01:57:21.799" v="238" actId="20577"/>
        <pc:sldMkLst>
          <pc:docMk/>
          <pc:sldMk cId="1519872796" sldId="2076137303"/>
        </pc:sldMkLst>
        <pc:spChg chg="add del mod ord">
          <ac:chgData name="Admin Reza Dorrani" userId="51a6a8e7-873c-49cf-8130-f07966aa89cd" providerId="ADAL" clId="{BED0E869-6628-40FA-AD3C-F9E1F9B92443}" dt="2021-09-23T01:56:20.623" v="218" actId="478"/>
          <ac:spMkLst>
            <pc:docMk/>
            <pc:sldMk cId="1519872796" sldId="2076137303"/>
            <ac:spMk id="2" creationId="{52051DAC-F637-4326-B452-80B90E14B069}"/>
          </ac:spMkLst>
        </pc:spChg>
        <pc:spChg chg="add del mod ord">
          <ac:chgData name="Admin Reza Dorrani" userId="51a6a8e7-873c-49cf-8130-f07966aa89cd" providerId="ADAL" clId="{BED0E869-6628-40FA-AD3C-F9E1F9B92443}" dt="2021-09-23T01:56:21.437" v="219" actId="478"/>
          <ac:spMkLst>
            <pc:docMk/>
            <pc:sldMk cId="1519872796" sldId="2076137303"/>
            <ac:spMk id="3" creationId="{46BDF86D-64CE-409E-82E0-881624A3E3C3}"/>
          </ac:spMkLst>
        </pc:spChg>
        <pc:spChg chg="mod ord">
          <ac:chgData name="Admin Reza Dorrani" userId="51a6a8e7-873c-49cf-8130-f07966aa89cd" providerId="ADAL" clId="{BED0E869-6628-40FA-AD3C-F9E1F9B92443}" dt="2021-09-23T01:56:06.621" v="210" actId="207"/>
          <ac:spMkLst>
            <pc:docMk/>
            <pc:sldMk cId="1519872796" sldId="2076137303"/>
            <ac:spMk id="97" creationId="{807EB5D3-1290-4E9F-9161-8AF2B79CE36A}"/>
          </ac:spMkLst>
        </pc:spChg>
        <pc:spChg chg="mod">
          <ac:chgData name="Admin Reza Dorrani" userId="51a6a8e7-873c-49cf-8130-f07966aa89cd" providerId="ADAL" clId="{BED0E869-6628-40FA-AD3C-F9E1F9B92443}" dt="2021-09-23T01:57:21.799" v="238" actId="20577"/>
          <ac:spMkLst>
            <pc:docMk/>
            <pc:sldMk cId="1519872796" sldId="2076137303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BED0E869-6628-40FA-AD3C-F9E1F9B92443}" dt="2021-09-23T01:57:11.540" v="237" actId="14100"/>
          <ac:picMkLst>
            <pc:docMk/>
            <pc:sldMk cId="1519872796" sldId="2076137303"/>
            <ac:picMk id="4" creationId="{D5B5574B-F2B6-4104-B126-CBE3800D71AD}"/>
          </ac:picMkLst>
        </pc:picChg>
      </pc:sldChg>
      <pc:sldMasterChg chg="addSldLayout delSldLayout">
        <pc:chgData name="Admin Reza Dorrani" userId="51a6a8e7-873c-49cf-8130-f07966aa89cd" providerId="ADAL" clId="{BED0E869-6628-40FA-AD3C-F9E1F9B92443}" dt="2021-09-23T01:49:48.993" v="43" actId="47"/>
        <pc:sldMasterMkLst>
          <pc:docMk/>
          <pc:sldMasterMk cId="305048489" sldId="2147483831"/>
        </pc:sldMasterMkLst>
        <pc:sldLayoutChg chg="add del">
          <pc:chgData name="Admin Reza Dorrani" userId="51a6a8e7-873c-49cf-8130-f07966aa89cd" providerId="ADAL" clId="{BED0E869-6628-40FA-AD3C-F9E1F9B92443}" dt="2021-09-23T01:49:48.993" v="43" actId="47"/>
          <pc:sldLayoutMkLst>
            <pc:docMk/>
            <pc:sldMasterMk cId="305048489" sldId="2147483831"/>
            <pc:sldLayoutMk cId="316296697" sldId="2147483886"/>
          </pc:sldLayoutMkLst>
        </pc:sldLayoutChg>
      </pc:sldMasterChg>
    </pc:docChg>
  </pc:docChgLst>
  <pc:docChgLst>
    <pc:chgData name="Admin Reza Dorrani" userId="51a6a8e7-873c-49cf-8130-f07966aa89cd" providerId="ADAL" clId="{4D7092CF-98BE-475E-B8AB-86E52A23CA58}"/>
    <pc:docChg chg="modSld sldOrd">
      <pc:chgData name="Admin Reza Dorrani" userId="51a6a8e7-873c-49cf-8130-f07966aa89cd" providerId="ADAL" clId="{4D7092CF-98BE-475E-B8AB-86E52A23CA58}" dt="2021-08-19T21:14:27.561" v="1"/>
      <pc:docMkLst>
        <pc:docMk/>
      </pc:docMkLst>
      <pc:sldChg chg="ord">
        <pc:chgData name="Admin Reza Dorrani" userId="51a6a8e7-873c-49cf-8130-f07966aa89cd" providerId="ADAL" clId="{4D7092CF-98BE-475E-B8AB-86E52A23CA58}" dt="2021-08-19T21:14:27.561" v="1"/>
        <pc:sldMkLst>
          <pc:docMk/>
          <pc:sldMk cId="1897383891" sldId="2076136529"/>
        </pc:sldMkLst>
      </pc:sldChg>
    </pc:docChg>
  </pc:docChgLst>
  <pc:docChgLst>
    <pc:chgData name="Admin Reza Dorrani" userId="51a6a8e7-873c-49cf-8130-f07966aa89cd" providerId="ADAL" clId="{5CA7A5C6-1642-438C-82F3-EEE81A00A6B9}"/>
    <pc:docChg chg="undo custSel addSld delSld modSld modSection">
      <pc:chgData name="Admin Reza Dorrani" userId="51a6a8e7-873c-49cf-8130-f07966aa89cd" providerId="ADAL" clId="{5CA7A5C6-1642-438C-82F3-EEE81A00A6B9}" dt="2021-11-05T18:01:55.924" v="796" actId="20577"/>
      <pc:docMkLst>
        <pc:docMk/>
      </pc:docMkLst>
      <pc:sldChg chg="del">
        <pc:chgData name="Admin Reza Dorrani" userId="51a6a8e7-873c-49cf-8130-f07966aa89cd" providerId="ADAL" clId="{5CA7A5C6-1642-438C-82F3-EEE81A00A6B9}" dt="2021-11-05T17:27:23.402" v="123" actId="47"/>
        <pc:sldMkLst>
          <pc:docMk/>
          <pc:sldMk cId="460714105" sldId="261"/>
        </pc:sldMkLst>
      </pc:sldChg>
      <pc:sldChg chg="modSp add mod modClrScheme chgLayout">
        <pc:chgData name="Admin Reza Dorrani" userId="51a6a8e7-873c-49cf-8130-f07966aa89cd" providerId="ADAL" clId="{5CA7A5C6-1642-438C-82F3-EEE81A00A6B9}" dt="2021-11-05T17:35:15.821" v="334" actId="20577"/>
        <pc:sldMkLst>
          <pc:docMk/>
          <pc:sldMk cId="1548174103" sldId="287"/>
        </pc:sldMkLst>
        <pc:spChg chg="mod ord">
          <ac:chgData name="Admin Reza Dorrani" userId="51a6a8e7-873c-49cf-8130-f07966aa89cd" providerId="ADAL" clId="{5CA7A5C6-1642-438C-82F3-EEE81A00A6B9}" dt="2021-11-05T17:33:37.771" v="308" actId="1076"/>
          <ac:spMkLst>
            <pc:docMk/>
            <pc:sldMk cId="1548174103" sldId="287"/>
            <ac:spMk id="3" creationId="{78AEEB9C-41B3-46BE-9CED-B9E334D9EAE6}"/>
          </ac:spMkLst>
        </pc:spChg>
        <pc:spChg chg="mod ord">
          <ac:chgData name="Admin Reza Dorrani" userId="51a6a8e7-873c-49cf-8130-f07966aa89cd" providerId="ADAL" clId="{5CA7A5C6-1642-438C-82F3-EEE81A00A6B9}" dt="2021-11-05T17:35:15.821" v="334" actId="20577"/>
          <ac:spMkLst>
            <pc:docMk/>
            <pc:sldMk cId="1548174103" sldId="287"/>
            <ac:spMk id="5" creationId="{CE1A6E6B-0CA2-4C5A-9C66-EDE6DD78015F}"/>
          </ac:spMkLst>
        </pc:spChg>
        <pc:picChg chg="mod">
          <ac:chgData name="Admin Reza Dorrani" userId="51a6a8e7-873c-49cf-8130-f07966aa89cd" providerId="ADAL" clId="{5CA7A5C6-1642-438C-82F3-EEE81A00A6B9}" dt="2021-11-05T17:32:31.233" v="292" actId="1076"/>
          <ac:picMkLst>
            <pc:docMk/>
            <pc:sldMk cId="1548174103" sldId="287"/>
            <ac:picMk id="6" creationId="{B42E8B70-1083-40DE-A5F5-BDC39DEC60B4}"/>
          </ac:picMkLst>
        </pc:picChg>
      </pc:sldChg>
      <pc:sldChg chg="modSp add mod modClrScheme chgLayout">
        <pc:chgData name="Admin Reza Dorrani" userId="51a6a8e7-873c-49cf-8130-f07966aa89cd" providerId="ADAL" clId="{5CA7A5C6-1642-438C-82F3-EEE81A00A6B9}" dt="2021-11-05T17:35:28.061" v="343" actId="20577"/>
        <pc:sldMkLst>
          <pc:docMk/>
          <pc:sldMk cId="1270372403" sldId="288"/>
        </pc:sldMkLst>
        <pc:spChg chg="mod ord">
          <ac:chgData name="Admin Reza Dorrani" userId="51a6a8e7-873c-49cf-8130-f07966aa89cd" providerId="ADAL" clId="{5CA7A5C6-1642-438C-82F3-EEE81A00A6B9}" dt="2021-11-05T17:34:29.843" v="317" actId="1076"/>
          <ac:spMkLst>
            <pc:docMk/>
            <pc:sldMk cId="1270372403" sldId="288"/>
            <ac:spMk id="3" creationId="{78AEEB9C-41B3-46BE-9CED-B9E334D9EAE6}"/>
          </ac:spMkLst>
        </pc:spChg>
        <pc:spChg chg="mod ord">
          <ac:chgData name="Admin Reza Dorrani" userId="51a6a8e7-873c-49cf-8130-f07966aa89cd" providerId="ADAL" clId="{5CA7A5C6-1642-438C-82F3-EEE81A00A6B9}" dt="2021-11-05T17:35:28.061" v="343" actId="20577"/>
          <ac:spMkLst>
            <pc:docMk/>
            <pc:sldMk cId="1270372403" sldId="288"/>
            <ac:spMk id="5" creationId="{CE1A6E6B-0CA2-4C5A-9C66-EDE6DD78015F}"/>
          </ac:spMkLst>
        </pc:spChg>
        <pc:picChg chg="mod">
          <ac:chgData name="Admin Reza Dorrani" userId="51a6a8e7-873c-49cf-8130-f07966aa89cd" providerId="ADAL" clId="{5CA7A5C6-1642-438C-82F3-EEE81A00A6B9}" dt="2021-11-05T17:34:30.979" v="318" actId="1076"/>
          <ac:picMkLst>
            <pc:docMk/>
            <pc:sldMk cId="1270372403" sldId="288"/>
            <ac:picMk id="7" creationId="{364B1966-A774-4F5C-B158-22B9A75BF8F3}"/>
          </ac:picMkLst>
        </pc:picChg>
      </pc:sldChg>
      <pc:sldChg chg="modSp add mod modClrScheme chgLayout">
        <pc:chgData name="Admin Reza Dorrani" userId="51a6a8e7-873c-49cf-8130-f07966aa89cd" providerId="ADAL" clId="{5CA7A5C6-1642-438C-82F3-EEE81A00A6B9}" dt="2021-11-05T17:29:37.487" v="160" actId="6549"/>
        <pc:sldMkLst>
          <pc:docMk/>
          <pc:sldMk cId="1125724872" sldId="317"/>
        </pc:sldMkLst>
        <pc:spChg chg="mod ord">
          <ac:chgData name="Admin Reza Dorrani" userId="51a6a8e7-873c-49cf-8130-f07966aa89cd" providerId="ADAL" clId="{5CA7A5C6-1642-438C-82F3-EEE81A00A6B9}" dt="2021-11-05T17:29:13.275" v="138" actId="207"/>
          <ac:spMkLst>
            <pc:docMk/>
            <pc:sldMk cId="1125724872" sldId="317"/>
            <ac:spMk id="3" creationId="{78AEEB9C-41B3-46BE-9CED-B9E334D9EAE6}"/>
          </ac:spMkLst>
        </pc:spChg>
        <pc:spChg chg="mod">
          <ac:chgData name="Admin Reza Dorrani" userId="51a6a8e7-873c-49cf-8130-f07966aa89cd" providerId="ADAL" clId="{5CA7A5C6-1642-438C-82F3-EEE81A00A6B9}" dt="2021-11-05T17:29:24.173" v="147" actId="20577"/>
          <ac:spMkLst>
            <pc:docMk/>
            <pc:sldMk cId="1125724872" sldId="317"/>
            <ac:spMk id="34" creationId="{3A2032C5-F9EB-471E-8333-F1D0E793BA8A}"/>
          </ac:spMkLst>
        </pc:spChg>
        <pc:spChg chg="mod">
          <ac:chgData name="Admin Reza Dorrani" userId="51a6a8e7-873c-49cf-8130-f07966aa89cd" providerId="ADAL" clId="{5CA7A5C6-1642-438C-82F3-EEE81A00A6B9}" dt="2021-11-05T17:29:29.326" v="150" actId="20577"/>
          <ac:spMkLst>
            <pc:docMk/>
            <pc:sldMk cId="1125724872" sldId="317"/>
            <ac:spMk id="45" creationId="{EAEB5C8C-FFED-4971-9458-1BC455BE3770}"/>
          </ac:spMkLst>
        </pc:spChg>
        <pc:spChg chg="mod">
          <ac:chgData name="Admin Reza Dorrani" userId="51a6a8e7-873c-49cf-8130-f07966aa89cd" providerId="ADAL" clId="{5CA7A5C6-1642-438C-82F3-EEE81A00A6B9}" dt="2021-11-05T17:29:37.487" v="160" actId="6549"/>
          <ac:spMkLst>
            <pc:docMk/>
            <pc:sldMk cId="1125724872" sldId="317"/>
            <ac:spMk id="47" creationId="{18A0D7A7-4B2E-4F79-90C2-56366C925C04}"/>
          </ac:spMkLst>
        </pc:spChg>
        <pc:grpChg chg="mod">
          <ac:chgData name="Admin Reza Dorrani" userId="51a6a8e7-873c-49cf-8130-f07966aa89cd" providerId="ADAL" clId="{5CA7A5C6-1642-438C-82F3-EEE81A00A6B9}" dt="2021-11-05T17:29:13.275" v="138" actId="207"/>
          <ac:grpSpMkLst>
            <pc:docMk/>
            <pc:sldMk cId="1125724872" sldId="317"/>
            <ac:grpSpMk id="36" creationId="{E957C5DD-4632-4DB1-8E1F-F3D23FA98500}"/>
          </ac:grpSpMkLst>
        </pc:grpChg>
        <pc:grpChg chg="mod">
          <ac:chgData name="Admin Reza Dorrani" userId="51a6a8e7-873c-49cf-8130-f07966aa89cd" providerId="ADAL" clId="{5CA7A5C6-1642-438C-82F3-EEE81A00A6B9}" dt="2021-11-05T17:29:13.275" v="138" actId="207"/>
          <ac:grpSpMkLst>
            <pc:docMk/>
            <pc:sldMk cId="1125724872" sldId="317"/>
            <ac:grpSpMk id="39" creationId="{937F147F-A409-48FB-B969-9AF01E1AC80F}"/>
          </ac:grpSpMkLst>
        </pc:grpChg>
        <pc:grpChg chg="mod">
          <ac:chgData name="Admin Reza Dorrani" userId="51a6a8e7-873c-49cf-8130-f07966aa89cd" providerId="ADAL" clId="{5CA7A5C6-1642-438C-82F3-EEE81A00A6B9}" dt="2021-11-05T17:29:13.275" v="138" actId="207"/>
          <ac:grpSpMkLst>
            <pc:docMk/>
            <pc:sldMk cId="1125724872" sldId="317"/>
            <ac:grpSpMk id="42" creationId="{8C1E82E5-7407-4927-A806-D70E1F66CB6D}"/>
          </ac:grpSpMkLst>
        </pc:grp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27" creationId="{8B2C6F59-4281-4B98-8E78-D766CB04D16C}"/>
          </ac:picMkLst>
        </pc:pic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28" creationId="{62F3FB21-4DAB-4A55-AED4-DC123F4FBD9C}"/>
          </ac:picMkLst>
        </pc:pic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29" creationId="{CA805BAD-7A61-4FE8-8092-F7596A9E3BD5}"/>
          </ac:picMkLst>
        </pc:pic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30" creationId="{6875CF1B-1CB9-490A-A8C2-16B7EC72B6C4}"/>
          </ac:picMkLst>
        </pc:pic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31" creationId="{B3AE7C1F-13A0-4E4F-82ED-2C1C50BF2379}"/>
          </ac:picMkLst>
        </pc:pic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32" creationId="{4233D3B8-E7C3-4395-8795-C52D145D9DBA}"/>
          </ac:picMkLst>
        </pc:pic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33" creationId="{3859C239-2C0A-45C3-A749-0BA1ED68338B}"/>
          </ac:picMkLst>
        </pc:pic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35" creationId="{38B2CEFE-6252-47EA-87D7-DBBBD3CD4409}"/>
          </ac:picMkLst>
        </pc:picChg>
        <pc:picChg chg="mod">
          <ac:chgData name="Admin Reza Dorrani" userId="51a6a8e7-873c-49cf-8130-f07966aa89cd" providerId="ADAL" clId="{5CA7A5C6-1642-438C-82F3-EEE81A00A6B9}" dt="2021-11-05T17:29:13.275" v="138" actId="207"/>
          <ac:picMkLst>
            <pc:docMk/>
            <pc:sldMk cId="1125724872" sldId="317"/>
            <ac:picMk id="46" creationId="{D4B3425F-32A3-4687-9D08-8E9B4A23EAD1}"/>
          </ac:picMkLst>
        </pc:picChg>
      </pc:sldChg>
      <pc:sldChg chg="modSp add mod modClrScheme chgLayout">
        <pc:chgData name="Admin Reza Dorrani" userId="51a6a8e7-873c-49cf-8130-f07966aa89cd" providerId="ADAL" clId="{5CA7A5C6-1642-438C-82F3-EEE81A00A6B9}" dt="2021-11-05T17:35:18.646" v="337" actId="20577"/>
        <pc:sldMkLst>
          <pc:docMk/>
          <pc:sldMk cId="3141997680" sldId="318"/>
        </pc:sldMkLst>
        <pc:spChg chg="mod ord">
          <ac:chgData name="Admin Reza Dorrani" userId="51a6a8e7-873c-49cf-8130-f07966aa89cd" providerId="ADAL" clId="{5CA7A5C6-1642-438C-82F3-EEE81A00A6B9}" dt="2021-11-05T17:34:22.804" v="315" actId="1076"/>
          <ac:spMkLst>
            <pc:docMk/>
            <pc:sldMk cId="3141997680" sldId="318"/>
            <ac:spMk id="3" creationId="{78AEEB9C-41B3-46BE-9CED-B9E334D9EAE6}"/>
          </ac:spMkLst>
        </pc:spChg>
        <pc:spChg chg="mod ord">
          <ac:chgData name="Admin Reza Dorrani" userId="51a6a8e7-873c-49cf-8130-f07966aa89cd" providerId="ADAL" clId="{5CA7A5C6-1642-438C-82F3-EEE81A00A6B9}" dt="2021-11-05T17:35:18.646" v="337" actId="20577"/>
          <ac:spMkLst>
            <pc:docMk/>
            <pc:sldMk cId="3141997680" sldId="318"/>
            <ac:spMk id="5" creationId="{CE1A6E6B-0CA2-4C5A-9C66-EDE6DD78015F}"/>
          </ac:spMkLst>
        </pc:spChg>
        <pc:picChg chg="mod">
          <ac:chgData name="Admin Reza Dorrani" userId="51a6a8e7-873c-49cf-8130-f07966aa89cd" providerId="ADAL" clId="{5CA7A5C6-1642-438C-82F3-EEE81A00A6B9}" dt="2021-11-05T17:34:16.899" v="313" actId="1076"/>
          <ac:picMkLst>
            <pc:docMk/>
            <pc:sldMk cId="3141997680" sldId="318"/>
            <ac:picMk id="7" creationId="{364B1966-A774-4F5C-B158-22B9A75BF8F3}"/>
          </ac:picMkLst>
        </pc:picChg>
      </pc:sldChg>
      <pc:sldChg chg="modSp add mod modClrScheme chgLayout">
        <pc:chgData name="Admin Reza Dorrani" userId="51a6a8e7-873c-49cf-8130-f07966aa89cd" providerId="ADAL" clId="{5CA7A5C6-1642-438C-82F3-EEE81A00A6B9}" dt="2021-11-05T17:36:11.856" v="354" actId="12"/>
        <pc:sldMkLst>
          <pc:docMk/>
          <pc:sldMk cId="1344620071" sldId="319"/>
        </pc:sldMkLst>
        <pc:spChg chg="mod ord">
          <ac:chgData name="Admin Reza Dorrani" userId="51a6a8e7-873c-49cf-8130-f07966aa89cd" providerId="ADAL" clId="{5CA7A5C6-1642-438C-82F3-EEE81A00A6B9}" dt="2021-11-05T17:35:39.680" v="345" actId="1076"/>
          <ac:spMkLst>
            <pc:docMk/>
            <pc:sldMk cId="1344620071" sldId="319"/>
            <ac:spMk id="3" creationId="{78AEEB9C-41B3-46BE-9CED-B9E334D9EAE6}"/>
          </ac:spMkLst>
        </pc:spChg>
        <pc:spChg chg="mod ord">
          <ac:chgData name="Admin Reza Dorrani" userId="51a6a8e7-873c-49cf-8130-f07966aa89cd" providerId="ADAL" clId="{5CA7A5C6-1642-438C-82F3-EEE81A00A6B9}" dt="2021-11-05T17:36:11.856" v="354" actId="12"/>
          <ac:spMkLst>
            <pc:docMk/>
            <pc:sldMk cId="1344620071" sldId="319"/>
            <ac:spMk id="5" creationId="{CE1A6E6B-0CA2-4C5A-9C66-EDE6DD78015F}"/>
          </ac:spMkLst>
        </pc:spChg>
      </pc:sldChg>
      <pc:sldChg chg="modSp add mod modClrScheme chgLayout">
        <pc:chgData name="Admin Reza Dorrani" userId="51a6a8e7-873c-49cf-8130-f07966aa89cd" providerId="ADAL" clId="{5CA7A5C6-1642-438C-82F3-EEE81A00A6B9}" dt="2021-11-05T17:37:01.706" v="392" actId="1076"/>
        <pc:sldMkLst>
          <pc:docMk/>
          <pc:sldMk cId="3027889909" sldId="320"/>
        </pc:sldMkLst>
        <pc:spChg chg="mod ord">
          <ac:chgData name="Admin Reza Dorrani" userId="51a6a8e7-873c-49cf-8130-f07966aa89cd" providerId="ADAL" clId="{5CA7A5C6-1642-438C-82F3-EEE81A00A6B9}" dt="2021-11-05T17:37:01.706" v="392" actId="1076"/>
          <ac:spMkLst>
            <pc:docMk/>
            <pc:sldMk cId="3027889909" sldId="320"/>
            <ac:spMk id="3" creationId="{78AEEB9C-41B3-46BE-9CED-B9E334D9EAE6}"/>
          </ac:spMkLst>
        </pc:spChg>
        <pc:spChg chg="mod ord">
          <ac:chgData name="Admin Reza Dorrani" userId="51a6a8e7-873c-49cf-8130-f07966aa89cd" providerId="ADAL" clId="{5CA7A5C6-1642-438C-82F3-EEE81A00A6B9}" dt="2021-11-05T17:36:51.286" v="390" actId="20577"/>
          <ac:spMkLst>
            <pc:docMk/>
            <pc:sldMk cId="3027889909" sldId="320"/>
            <ac:spMk id="5" creationId="{CE1A6E6B-0CA2-4C5A-9C66-EDE6DD78015F}"/>
          </ac:spMkLst>
        </pc:spChg>
      </pc:sldChg>
      <pc:sldChg chg="modSp add mod modClrScheme chgLayout">
        <pc:chgData name="Admin Reza Dorrani" userId="51a6a8e7-873c-49cf-8130-f07966aa89cd" providerId="ADAL" clId="{5CA7A5C6-1642-438C-82F3-EEE81A00A6B9}" dt="2021-11-05T17:32:20.486" v="287" actId="207"/>
        <pc:sldMkLst>
          <pc:docMk/>
          <pc:sldMk cId="1704359416" sldId="337"/>
        </pc:sldMkLst>
        <pc:spChg chg="mod ord">
          <ac:chgData name="Admin Reza Dorrani" userId="51a6a8e7-873c-49cf-8130-f07966aa89cd" providerId="ADAL" clId="{5CA7A5C6-1642-438C-82F3-EEE81A00A6B9}" dt="2021-11-05T17:32:20.486" v="287" actId="207"/>
          <ac:spMkLst>
            <pc:docMk/>
            <pc:sldMk cId="1704359416" sldId="337"/>
            <ac:spMk id="4" creationId="{BE6B79EF-A70E-4477-8BDE-CBEFA9C410B9}"/>
          </ac:spMkLst>
        </pc:spChg>
        <pc:spChg chg="mod">
          <ac:chgData name="Admin Reza Dorrani" userId="51a6a8e7-873c-49cf-8130-f07966aa89cd" providerId="ADAL" clId="{5CA7A5C6-1642-438C-82F3-EEE81A00A6B9}" dt="2021-11-05T17:32:20.486" v="287" actId="207"/>
          <ac:spMkLst>
            <pc:docMk/>
            <pc:sldMk cId="1704359416" sldId="337"/>
            <ac:spMk id="29" creationId="{C9CF08E2-F451-4A21-89BA-5D3844447FCB}"/>
          </ac:spMkLst>
        </pc:spChg>
        <pc:spChg chg="mod">
          <ac:chgData name="Admin Reza Dorrani" userId="51a6a8e7-873c-49cf-8130-f07966aa89cd" providerId="ADAL" clId="{5CA7A5C6-1642-438C-82F3-EEE81A00A6B9}" dt="2021-11-05T17:32:20.486" v="287" actId="207"/>
          <ac:spMkLst>
            <pc:docMk/>
            <pc:sldMk cId="1704359416" sldId="337"/>
            <ac:spMk id="32" creationId="{AA2C5526-AF0B-445C-AEF9-9E078008A144}"/>
          </ac:spMkLst>
        </pc:spChg>
        <pc:spChg chg="mod">
          <ac:chgData name="Admin Reza Dorrani" userId="51a6a8e7-873c-49cf-8130-f07966aa89cd" providerId="ADAL" clId="{5CA7A5C6-1642-438C-82F3-EEE81A00A6B9}" dt="2021-11-05T17:32:20.486" v="287" actId="207"/>
          <ac:spMkLst>
            <pc:docMk/>
            <pc:sldMk cId="1704359416" sldId="337"/>
            <ac:spMk id="35" creationId="{EDED4ADA-8C20-4670-A7A4-BAEA3B4734AD}"/>
          </ac:spMkLst>
        </pc:spChg>
      </pc:sldChg>
      <pc:sldChg chg="modSp add mod modClrScheme modAnim chgLayout">
        <pc:chgData name="Admin Reza Dorrani" userId="51a6a8e7-873c-49cf-8130-f07966aa89cd" providerId="ADAL" clId="{5CA7A5C6-1642-438C-82F3-EEE81A00A6B9}" dt="2021-11-05T17:53:24.658" v="476" actId="14100"/>
        <pc:sldMkLst>
          <pc:docMk/>
          <pc:sldMk cId="2673949919" sldId="338"/>
        </pc:sldMkLst>
        <pc:spChg chg="mod ord">
          <ac:chgData name="Admin Reza Dorrani" userId="51a6a8e7-873c-49cf-8130-f07966aa89cd" providerId="ADAL" clId="{5CA7A5C6-1642-438C-82F3-EEE81A00A6B9}" dt="2021-11-05T17:52:47.480" v="461" actId="1076"/>
          <ac:spMkLst>
            <pc:docMk/>
            <pc:sldMk cId="2673949919" sldId="338"/>
            <ac:spMk id="97" creationId="{807EB5D3-1290-4E9F-9161-8AF2B79CE36A}"/>
          </ac:spMkLst>
        </pc:spChg>
        <pc:spChg chg="mod">
          <ac:chgData name="Admin Reza Dorrani" userId="51a6a8e7-873c-49cf-8130-f07966aa89cd" providerId="ADAL" clId="{5CA7A5C6-1642-438C-82F3-EEE81A00A6B9}" dt="2021-11-05T17:53:21.688" v="474" actId="207"/>
          <ac:spMkLst>
            <pc:docMk/>
            <pc:sldMk cId="2673949919" sldId="338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5CA7A5C6-1642-438C-82F3-EEE81A00A6B9}" dt="2021-11-05T17:53:24.658" v="476" actId="14100"/>
          <ac:picMkLst>
            <pc:docMk/>
            <pc:sldMk cId="2673949919" sldId="338"/>
            <ac:picMk id="39" creationId="{D0B19437-2BD5-4C3A-8438-146067203F74}"/>
          </ac:picMkLst>
        </pc:picChg>
      </pc:sldChg>
      <pc:sldChg chg="modSp add mod modClrScheme chgLayout">
        <pc:chgData name="Admin Reza Dorrani" userId="51a6a8e7-873c-49cf-8130-f07966aa89cd" providerId="ADAL" clId="{5CA7A5C6-1642-438C-82F3-EEE81A00A6B9}" dt="2021-11-05T17:55:58.721" v="662" actId="313"/>
        <pc:sldMkLst>
          <pc:docMk/>
          <pc:sldMk cId="3857219145" sldId="339"/>
        </pc:sldMkLst>
        <pc:spChg chg="mod ord">
          <ac:chgData name="Admin Reza Dorrani" userId="51a6a8e7-873c-49cf-8130-f07966aa89cd" providerId="ADAL" clId="{5CA7A5C6-1642-438C-82F3-EEE81A00A6B9}" dt="2021-11-05T17:53:34.940" v="478" actId="1076"/>
          <ac:spMkLst>
            <pc:docMk/>
            <pc:sldMk cId="3857219145" sldId="339"/>
            <ac:spMk id="97" creationId="{807EB5D3-1290-4E9F-9161-8AF2B79CE36A}"/>
          </ac:spMkLst>
        </pc:spChg>
        <pc:graphicFrameChg chg="mod modGraphic">
          <ac:chgData name="Admin Reza Dorrani" userId="51a6a8e7-873c-49cf-8130-f07966aa89cd" providerId="ADAL" clId="{5CA7A5C6-1642-438C-82F3-EEE81A00A6B9}" dt="2021-11-05T17:55:58.721" v="662" actId="313"/>
          <ac:graphicFrameMkLst>
            <pc:docMk/>
            <pc:sldMk cId="3857219145" sldId="339"/>
            <ac:graphicFrameMk id="5" creationId="{A212B0E3-77A9-48D3-8BE2-19A1BA458F1C}"/>
          </ac:graphicFrameMkLst>
        </pc:graphicFrameChg>
      </pc:sldChg>
      <pc:sldChg chg="modSp add mod modClrScheme chgLayout">
        <pc:chgData name="Admin Reza Dorrani" userId="51a6a8e7-873c-49cf-8130-f07966aa89cd" providerId="ADAL" clId="{5CA7A5C6-1642-438C-82F3-EEE81A00A6B9}" dt="2021-11-05T17:56:52.609" v="694" actId="20577"/>
        <pc:sldMkLst>
          <pc:docMk/>
          <pc:sldMk cId="582342578" sldId="340"/>
        </pc:sldMkLst>
        <pc:spChg chg="mod ord">
          <ac:chgData name="Admin Reza Dorrani" userId="51a6a8e7-873c-49cf-8130-f07966aa89cd" providerId="ADAL" clId="{5CA7A5C6-1642-438C-82F3-EEE81A00A6B9}" dt="2021-11-05T17:56:08.466" v="664" actId="1076"/>
          <ac:spMkLst>
            <pc:docMk/>
            <pc:sldMk cId="582342578" sldId="340"/>
            <ac:spMk id="97" creationId="{807EB5D3-1290-4E9F-9161-8AF2B79CE36A}"/>
          </ac:spMkLst>
        </pc:spChg>
        <pc:graphicFrameChg chg="modGraphic">
          <ac:chgData name="Admin Reza Dorrani" userId="51a6a8e7-873c-49cf-8130-f07966aa89cd" providerId="ADAL" clId="{5CA7A5C6-1642-438C-82F3-EEE81A00A6B9}" dt="2021-11-05T17:56:52.609" v="694" actId="20577"/>
          <ac:graphicFrameMkLst>
            <pc:docMk/>
            <pc:sldMk cId="582342578" sldId="340"/>
            <ac:graphicFrameMk id="5" creationId="{A212B0E3-77A9-48D3-8BE2-19A1BA458F1C}"/>
          </ac:graphicFrameMkLst>
        </pc:graphicFrameChg>
      </pc:sldChg>
      <pc:sldChg chg="modSp add mod modClrScheme chgLayout">
        <pc:chgData name="Admin Reza Dorrani" userId="51a6a8e7-873c-49cf-8130-f07966aa89cd" providerId="ADAL" clId="{5CA7A5C6-1642-438C-82F3-EEE81A00A6B9}" dt="2021-11-05T17:57:28.222" v="709" actId="20577"/>
        <pc:sldMkLst>
          <pc:docMk/>
          <pc:sldMk cId="432383589" sldId="341"/>
        </pc:sldMkLst>
        <pc:spChg chg="mod ord">
          <ac:chgData name="Admin Reza Dorrani" userId="51a6a8e7-873c-49cf-8130-f07966aa89cd" providerId="ADAL" clId="{5CA7A5C6-1642-438C-82F3-EEE81A00A6B9}" dt="2021-11-05T17:57:04.816" v="696" actId="1076"/>
          <ac:spMkLst>
            <pc:docMk/>
            <pc:sldMk cId="432383589" sldId="341"/>
            <ac:spMk id="97" creationId="{807EB5D3-1290-4E9F-9161-8AF2B79CE36A}"/>
          </ac:spMkLst>
        </pc:spChg>
        <pc:graphicFrameChg chg="modGraphic">
          <ac:chgData name="Admin Reza Dorrani" userId="51a6a8e7-873c-49cf-8130-f07966aa89cd" providerId="ADAL" clId="{5CA7A5C6-1642-438C-82F3-EEE81A00A6B9}" dt="2021-11-05T17:57:28.222" v="709" actId="20577"/>
          <ac:graphicFrameMkLst>
            <pc:docMk/>
            <pc:sldMk cId="432383589" sldId="341"/>
            <ac:graphicFrameMk id="5" creationId="{A212B0E3-77A9-48D3-8BE2-19A1BA458F1C}"/>
          </ac:graphicFrameMkLst>
        </pc:graphicFrameChg>
      </pc:sldChg>
      <pc:sldChg chg="modSp add mod modClrScheme chgLayout">
        <pc:chgData name="Admin Reza Dorrani" userId="51a6a8e7-873c-49cf-8130-f07966aa89cd" providerId="ADAL" clId="{5CA7A5C6-1642-438C-82F3-EEE81A00A6B9}" dt="2021-11-05T17:57:52.204" v="712" actId="20577"/>
        <pc:sldMkLst>
          <pc:docMk/>
          <pc:sldMk cId="1770142760" sldId="342"/>
        </pc:sldMkLst>
        <pc:spChg chg="mod ord">
          <ac:chgData name="Admin Reza Dorrani" userId="51a6a8e7-873c-49cf-8130-f07966aa89cd" providerId="ADAL" clId="{5CA7A5C6-1642-438C-82F3-EEE81A00A6B9}" dt="2021-11-05T17:57:38.702" v="711" actId="1076"/>
          <ac:spMkLst>
            <pc:docMk/>
            <pc:sldMk cId="1770142760" sldId="342"/>
            <ac:spMk id="97" creationId="{807EB5D3-1290-4E9F-9161-8AF2B79CE36A}"/>
          </ac:spMkLst>
        </pc:spChg>
        <pc:graphicFrameChg chg="modGraphic">
          <ac:chgData name="Admin Reza Dorrani" userId="51a6a8e7-873c-49cf-8130-f07966aa89cd" providerId="ADAL" clId="{5CA7A5C6-1642-438C-82F3-EEE81A00A6B9}" dt="2021-11-05T17:57:52.204" v="712" actId="20577"/>
          <ac:graphicFrameMkLst>
            <pc:docMk/>
            <pc:sldMk cId="1770142760" sldId="342"/>
            <ac:graphicFrameMk id="5" creationId="{A212B0E3-77A9-48D3-8BE2-19A1BA458F1C}"/>
          </ac:graphicFrameMkLst>
        </pc:graphicFrameChg>
      </pc:sldChg>
      <pc:sldChg chg="modSp add mod modClrScheme chgLayout">
        <pc:chgData name="Admin Reza Dorrani" userId="51a6a8e7-873c-49cf-8130-f07966aa89cd" providerId="ADAL" clId="{5CA7A5C6-1642-438C-82F3-EEE81A00A6B9}" dt="2021-11-05T18:01:55.924" v="796" actId="20577"/>
        <pc:sldMkLst>
          <pc:docMk/>
          <pc:sldMk cId="3627792787" sldId="344"/>
        </pc:sldMkLst>
        <pc:spChg chg="mod ord">
          <ac:chgData name="Admin Reza Dorrani" userId="51a6a8e7-873c-49cf-8130-f07966aa89cd" providerId="ADAL" clId="{5CA7A5C6-1642-438C-82F3-EEE81A00A6B9}" dt="2021-11-05T17:58:17.788" v="717" actId="1076"/>
          <ac:spMkLst>
            <pc:docMk/>
            <pc:sldMk cId="3627792787" sldId="344"/>
            <ac:spMk id="97" creationId="{807EB5D3-1290-4E9F-9161-8AF2B79CE36A}"/>
          </ac:spMkLst>
        </pc:spChg>
        <pc:spChg chg="mod">
          <ac:chgData name="Admin Reza Dorrani" userId="51a6a8e7-873c-49cf-8130-f07966aa89cd" providerId="ADAL" clId="{5CA7A5C6-1642-438C-82F3-EEE81A00A6B9}" dt="2021-11-05T18:01:55.924" v="796" actId="20577"/>
          <ac:spMkLst>
            <pc:docMk/>
            <pc:sldMk cId="3627792787" sldId="344"/>
            <ac:spMk id="133" creationId="{3C76F256-96B8-4D37-81C6-F52AA6BE623F}"/>
          </ac:spMkLst>
        </pc:spChg>
        <pc:picChg chg="mod">
          <ac:chgData name="Admin Reza Dorrani" userId="51a6a8e7-873c-49cf-8130-f07966aa89cd" providerId="ADAL" clId="{5CA7A5C6-1642-438C-82F3-EEE81A00A6B9}" dt="2021-11-05T17:58:49.588" v="733" actId="1076"/>
          <ac:picMkLst>
            <pc:docMk/>
            <pc:sldMk cId="3627792787" sldId="344"/>
            <ac:picMk id="5" creationId="{817A6650-CCFA-4385-B663-BE7BA53CFD68}"/>
          </ac:picMkLst>
        </pc:picChg>
        <pc:picChg chg="mod">
          <ac:chgData name="Admin Reza Dorrani" userId="51a6a8e7-873c-49cf-8130-f07966aa89cd" providerId="ADAL" clId="{5CA7A5C6-1642-438C-82F3-EEE81A00A6B9}" dt="2021-11-05T17:58:47.200" v="731" actId="14100"/>
          <ac:picMkLst>
            <pc:docMk/>
            <pc:sldMk cId="3627792787" sldId="344"/>
            <ac:picMk id="6" creationId="{91DCFF43-2E4C-4081-9FEF-3519860C106A}"/>
          </ac:picMkLst>
        </pc:picChg>
      </pc:sldChg>
      <pc:sldChg chg="modSp add del mod modClrScheme chgLayout">
        <pc:chgData name="Admin Reza Dorrani" userId="51a6a8e7-873c-49cf-8130-f07966aa89cd" providerId="ADAL" clId="{5CA7A5C6-1642-438C-82F3-EEE81A00A6B9}" dt="2021-11-05T17:59:06.445" v="736" actId="47"/>
        <pc:sldMkLst>
          <pc:docMk/>
          <pc:sldMk cId="1737085814" sldId="345"/>
        </pc:sldMkLst>
        <pc:spChg chg="mod ord">
          <ac:chgData name="Admin Reza Dorrani" userId="51a6a8e7-873c-49cf-8130-f07966aa89cd" providerId="ADAL" clId="{5CA7A5C6-1642-438C-82F3-EEE81A00A6B9}" dt="2021-11-05T17:58:59.958" v="735" actId="1076"/>
          <ac:spMkLst>
            <pc:docMk/>
            <pc:sldMk cId="1737085814" sldId="345"/>
            <ac:spMk id="97" creationId="{807EB5D3-1290-4E9F-9161-8AF2B79CE36A}"/>
          </ac:spMkLst>
        </pc:spChg>
      </pc:sldChg>
      <pc:sldChg chg="delSp modSp add del mod setBg modClrScheme delDesignElem chgLayout">
        <pc:chgData name="Admin Reza Dorrani" userId="51a6a8e7-873c-49cf-8130-f07966aa89cd" providerId="ADAL" clId="{5CA7A5C6-1642-438C-82F3-EEE81A00A6B9}" dt="2021-11-05T17:59:09.550" v="737" actId="47"/>
        <pc:sldMkLst>
          <pc:docMk/>
          <pc:sldMk cId="1728283897" sldId="346"/>
        </pc:sldMkLst>
        <pc:spChg chg="mod ord">
          <ac:chgData name="Admin Reza Dorrani" userId="51a6a8e7-873c-49cf-8130-f07966aa89cd" providerId="ADAL" clId="{5CA7A5C6-1642-438C-82F3-EEE81A00A6B9}" dt="2021-11-05T17:51:20.111" v="432" actId="700"/>
          <ac:spMkLst>
            <pc:docMk/>
            <pc:sldMk cId="1728283897" sldId="346"/>
            <ac:spMk id="4" creationId="{A30CC67A-5BA0-4263-AB64-D8E4E56658B2}"/>
          </ac:spMkLst>
        </pc:spChg>
        <pc:spChg chg="del">
          <ac:chgData name="Admin Reza Dorrani" userId="51a6a8e7-873c-49cf-8130-f07966aa89cd" providerId="ADAL" clId="{5CA7A5C6-1642-438C-82F3-EEE81A00A6B9}" dt="2021-11-05T17:50:59.368" v="418"/>
          <ac:spMkLst>
            <pc:docMk/>
            <pc:sldMk cId="1728283897" sldId="346"/>
            <ac:spMk id="9" creationId="{2A8AA5BC-4F7A-4226-8F99-6D824B226A97}"/>
          </ac:spMkLst>
        </pc:spChg>
        <pc:spChg chg="del">
          <ac:chgData name="Admin Reza Dorrani" userId="51a6a8e7-873c-49cf-8130-f07966aa89cd" providerId="ADAL" clId="{5CA7A5C6-1642-438C-82F3-EEE81A00A6B9}" dt="2021-11-05T17:50:59.368" v="418"/>
          <ac:spMkLst>
            <pc:docMk/>
            <pc:sldMk cId="1728283897" sldId="346"/>
            <ac:spMk id="11" creationId="{3E5445C6-DD42-4979-86FF-03730E8C6DB0}"/>
          </ac:spMkLst>
        </pc:spChg>
        <pc:cxnChg chg="del">
          <ac:chgData name="Admin Reza Dorrani" userId="51a6a8e7-873c-49cf-8130-f07966aa89cd" providerId="ADAL" clId="{5CA7A5C6-1642-438C-82F3-EEE81A00A6B9}" dt="2021-11-05T17:50:59.368" v="418"/>
          <ac:cxnSpMkLst>
            <pc:docMk/>
            <pc:sldMk cId="1728283897" sldId="346"/>
            <ac:cxnSpMk id="13" creationId="{45000665-DFC7-417E-8FD7-516A0F15C975}"/>
          </ac:cxnSpMkLst>
        </pc:cxnChg>
      </pc:sldChg>
      <pc:sldChg chg="modSp mod">
        <pc:chgData name="Admin Reza Dorrani" userId="51a6a8e7-873c-49cf-8130-f07966aa89cd" providerId="ADAL" clId="{5CA7A5C6-1642-438C-82F3-EEE81A00A6B9}" dt="2021-11-05T17:33:11.929" v="301" actId="108"/>
        <pc:sldMkLst>
          <pc:docMk/>
          <pc:sldMk cId="3991120008" sldId="359"/>
        </pc:sldMkLst>
        <pc:spChg chg="mod">
          <ac:chgData name="Admin Reza Dorrani" userId="51a6a8e7-873c-49cf-8130-f07966aa89cd" providerId="ADAL" clId="{5CA7A5C6-1642-438C-82F3-EEE81A00A6B9}" dt="2021-11-05T17:33:11.929" v="301" actId="108"/>
          <ac:spMkLst>
            <pc:docMk/>
            <pc:sldMk cId="3991120008" sldId="359"/>
            <ac:spMk id="17" creationId="{E281E8D2-023B-496F-8493-0A15A8C21D44}"/>
          </ac:spMkLst>
        </pc:spChg>
      </pc:sldChg>
      <pc:sldChg chg="delSp modSp add del mod modClrScheme chgLayout modNotesTx">
        <pc:chgData name="Admin Reza Dorrani" userId="51a6a8e7-873c-49cf-8130-f07966aa89cd" providerId="ADAL" clId="{5CA7A5C6-1642-438C-82F3-EEE81A00A6B9}" dt="2021-11-05T17:24:38.050" v="92" actId="47"/>
        <pc:sldMkLst>
          <pc:docMk/>
          <pc:sldMk cId="724553090" sldId="374"/>
        </pc:sldMkLst>
        <pc:spChg chg="mod ord">
          <ac:chgData name="Admin Reza Dorrani" userId="51a6a8e7-873c-49cf-8130-f07966aa89cd" providerId="ADAL" clId="{5CA7A5C6-1642-438C-82F3-EEE81A00A6B9}" dt="2021-11-05T17:22:35.357" v="81" actId="207"/>
          <ac:spMkLst>
            <pc:docMk/>
            <pc:sldMk cId="724553090" sldId="374"/>
            <ac:spMk id="2" creationId="{C2EA4631-054D-423B-82CA-CF4F93A4E6E4}"/>
          </ac:spMkLst>
        </pc:spChg>
        <pc:spChg chg="del">
          <ac:chgData name="Admin Reza Dorrani" userId="51a6a8e7-873c-49cf-8130-f07966aa89cd" providerId="ADAL" clId="{5CA7A5C6-1642-438C-82F3-EEE81A00A6B9}" dt="2021-11-05T17:22:27.886" v="79" actId="478"/>
          <ac:spMkLst>
            <pc:docMk/>
            <pc:sldMk cId="724553090" sldId="374"/>
            <ac:spMk id="3" creationId="{9670709A-164F-485B-8F13-DF3417FAC052}"/>
          </ac:spMkLst>
        </pc:spChg>
        <pc:spChg chg="mod">
          <ac:chgData name="Admin Reza Dorrani" userId="51a6a8e7-873c-49cf-8130-f07966aa89cd" providerId="ADAL" clId="{5CA7A5C6-1642-438C-82F3-EEE81A00A6B9}" dt="2021-11-05T17:22:35.357" v="81" actId="207"/>
          <ac:spMkLst>
            <pc:docMk/>
            <pc:sldMk cId="724553090" sldId="374"/>
            <ac:spMk id="37" creationId="{B946A034-FF8C-4805-8E27-5FA86EAF5137}"/>
          </ac:spMkLst>
        </pc:spChg>
        <pc:spChg chg="mod">
          <ac:chgData name="Admin Reza Dorrani" userId="51a6a8e7-873c-49cf-8130-f07966aa89cd" providerId="ADAL" clId="{5CA7A5C6-1642-438C-82F3-EEE81A00A6B9}" dt="2021-11-05T17:22:35.357" v="81" actId="207"/>
          <ac:spMkLst>
            <pc:docMk/>
            <pc:sldMk cId="724553090" sldId="374"/>
            <ac:spMk id="38" creationId="{508879BB-7EDF-4107-A51D-F8903CE22D2A}"/>
          </ac:spMkLst>
        </pc:spChg>
        <pc:spChg chg="mod">
          <ac:chgData name="Admin Reza Dorrani" userId="51a6a8e7-873c-49cf-8130-f07966aa89cd" providerId="ADAL" clId="{5CA7A5C6-1642-438C-82F3-EEE81A00A6B9}" dt="2021-11-05T17:22:40.866" v="82" actId="207"/>
          <ac:spMkLst>
            <pc:docMk/>
            <pc:sldMk cId="724553090" sldId="374"/>
            <ac:spMk id="39" creationId="{1157CA76-71E0-3944-81C2-A94EB5B1F7D7}"/>
          </ac:spMkLst>
        </pc:spChg>
        <pc:spChg chg="mod">
          <ac:chgData name="Admin Reza Dorrani" userId="51a6a8e7-873c-49cf-8130-f07966aa89cd" providerId="ADAL" clId="{5CA7A5C6-1642-438C-82F3-EEE81A00A6B9}" dt="2021-11-05T17:22:40.866" v="82" actId="207"/>
          <ac:spMkLst>
            <pc:docMk/>
            <pc:sldMk cId="724553090" sldId="374"/>
            <ac:spMk id="40" creationId="{6B7F4ED3-E2EB-8145-8869-E7F52BCE9AE8}"/>
          </ac:spMkLst>
        </pc:spChg>
        <pc:spChg chg="mod">
          <ac:chgData name="Admin Reza Dorrani" userId="51a6a8e7-873c-49cf-8130-f07966aa89cd" providerId="ADAL" clId="{5CA7A5C6-1642-438C-82F3-EEE81A00A6B9}" dt="2021-11-05T17:22:35.357" v="81" actId="207"/>
          <ac:spMkLst>
            <pc:docMk/>
            <pc:sldMk cId="724553090" sldId="374"/>
            <ac:spMk id="41" creationId="{6011AEDD-68DC-554D-AB1B-33D35156E5C4}"/>
          </ac:spMkLst>
        </pc:spChg>
        <pc:spChg chg="mod">
          <ac:chgData name="Admin Reza Dorrani" userId="51a6a8e7-873c-49cf-8130-f07966aa89cd" providerId="ADAL" clId="{5CA7A5C6-1642-438C-82F3-EEE81A00A6B9}" dt="2021-11-05T17:22:35.357" v="81" actId="207"/>
          <ac:spMkLst>
            <pc:docMk/>
            <pc:sldMk cId="724553090" sldId="374"/>
            <ac:spMk id="56" creationId="{6D556F36-4921-064A-9873-038D34B707E9}"/>
          </ac:spMkLst>
        </pc:spChg>
        <pc:spChg chg="mod">
          <ac:chgData name="Admin Reza Dorrani" userId="51a6a8e7-873c-49cf-8130-f07966aa89cd" providerId="ADAL" clId="{5CA7A5C6-1642-438C-82F3-EEE81A00A6B9}" dt="2021-11-05T17:22:35.357" v="81" actId="207"/>
          <ac:spMkLst>
            <pc:docMk/>
            <pc:sldMk cId="724553090" sldId="374"/>
            <ac:spMk id="57" creationId="{A021E472-8E0F-C448-9117-831870A45EBA}"/>
          </ac:spMkLst>
        </pc:spChg>
        <pc:spChg chg="mod">
          <ac:chgData name="Admin Reza Dorrani" userId="51a6a8e7-873c-49cf-8130-f07966aa89cd" providerId="ADAL" clId="{5CA7A5C6-1642-438C-82F3-EEE81A00A6B9}" dt="2021-11-05T17:22:35.357" v="81" actId="207"/>
          <ac:spMkLst>
            <pc:docMk/>
            <pc:sldMk cId="724553090" sldId="374"/>
            <ac:spMk id="63" creationId="{E32A3A70-7842-4099-93AB-1B817EBF5D56}"/>
          </ac:spMkLst>
        </pc:spChg>
        <pc:spChg chg="mod">
          <ac:chgData name="Admin Reza Dorrani" userId="51a6a8e7-873c-49cf-8130-f07966aa89cd" providerId="ADAL" clId="{5CA7A5C6-1642-438C-82F3-EEE81A00A6B9}" dt="2021-11-05T17:22:40.866" v="82" actId="207"/>
          <ac:spMkLst>
            <pc:docMk/>
            <pc:sldMk cId="724553090" sldId="374"/>
            <ac:spMk id="72" creationId="{32A575E6-99C6-C04C-949D-4ECF32C10FB6}"/>
          </ac:spMkLst>
        </pc:spChg>
        <pc:spChg chg="mod">
          <ac:chgData name="Admin Reza Dorrani" userId="51a6a8e7-873c-49cf-8130-f07966aa89cd" providerId="ADAL" clId="{5CA7A5C6-1642-438C-82F3-EEE81A00A6B9}" dt="2021-11-05T17:22:40.866" v="82" actId="207"/>
          <ac:spMkLst>
            <pc:docMk/>
            <pc:sldMk cId="724553090" sldId="374"/>
            <ac:spMk id="81" creationId="{23FC6874-CA0C-3E4E-87EE-E8762A7913A9}"/>
          </ac:spMkLst>
        </pc:spChg>
        <pc:spChg chg="mod">
          <ac:chgData name="Admin Reza Dorrani" userId="51a6a8e7-873c-49cf-8130-f07966aa89cd" providerId="ADAL" clId="{5CA7A5C6-1642-438C-82F3-EEE81A00A6B9}" dt="2021-11-05T17:22:40.866" v="82" actId="207"/>
          <ac:spMkLst>
            <pc:docMk/>
            <pc:sldMk cId="724553090" sldId="374"/>
            <ac:spMk id="82" creationId="{BCE7045C-A2AA-804E-B08C-EF1E6FBB0F8B}"/>
          </ac:spMkLst>
        </pc:spChg>
        <pc:spChg chg="mod">
          <ac:chgData name="Admin Reza Dorrani" userId="51a6a8e7-873c-49cf-8130-f07966aa89cd" providerId="ADAL" clId="{5CA7A5C6-1642-438C-82F3-EEE81A00A6B9}" dt="2021-11-05T17:22:35.357" v="81" actId="207"/>
          <ac:spMkLst>
            <pc:docMk/>
            <pc:sldMk cId="724553090" sldId="374"/>
            <ac:spMk id="83" creationId="{F0DD09CD-E92B-9542-B664-6809F7EB1AAF}"/>
          </ac:spMkLst>
        </pc:spChg>
        <pc:spChg chg="mod">
          <ac:chgData name="Admin Reza Dorrani" userId="51a6a8e7-873c-49cf-8130-f07966aa89cd" providerId="ADAL" clId="{5CA7A5C6-1642-438C-82F3-EEE81A00A6B9}" dt="2021-11-05T17:24:20.876" v="84" actId="1076"/>
          <ac:spMkLst>
            <pc:docMk/>
            <pc:sldMk cId="724553090" sldId="374"/>
            <ac:spMk id="88" creationId="{BF2E94B6-9D0D-4C74-8BA3-9129C8FE1D2B}"/>
          </ac:spMkLst>
        </pc:spChg>
        <pc:grpChg chg="mod">
          <ac:chgData name="Admin Reza Dorrani" userId="51a6a8e7-873c-49cf-8130-f07966aa89cd" providerId="ADAL" clId="{5CA7A5C6-1642-438C-82F3-EEE81A00A6B9}" dt="2021-11-05T17:22:40.866" v="82" actId="207"/>
          <ac:grpSpMkLst>
            <pc:docMk/>
            <pc:sldMk cId="724553090" sldId="374"/>
            <ac:grpSpMk id="4" creationId="{12981B64-C252-504A-BA02-BC7FE121EF52}"/>
          </ac:grpSpMkLst>
        </pc:grpChg>
        <pc:grpChg chg="mod">
          <ac:chgData name="Admin Reza Dorrani" userId="51a6a8e7-873c-49cf-8130-f07966aa89cd" providerId="ADAL" clId="{5CA7A5C6-1642-438C-82F3-EEE81A00A6B9}" dt="2021-11-05T17:22:35.357" v="81" actId="207"/>
          <ac:grpSpMkLst>
            <pc:docMk/>
            <pc:sldMk cId="724553090" sldId="374"/>
            <ac:grpSpMk id="6" creationId="{3D56ADF9-A794-CB41-A60A-2420D7B74718}"/>
          </ac:grpSpMkLst>
        </pc:grpChg>
        <pc:picChg chg="mod">
          <ac:chgData name="Admin Reza Dorrani" userId="51a6a8e7-873c-49cf-8130-f07966aa89cd" providerId="ADAL" clId="{5CA7A5C6-1642-438C-82F3-EEE81A00A6B9}" dt="2021-11-05T17:22:40.866" v="82" actId="207"/>
          <ac:picMkLst>
            <pc:docMk/>
            <pc:sldMk cId="724553090" sldId="374"/>
            <ac:picMk id="14" creationId="{65A89A4C-9302-44AA-AD38-0A6DC5C55770}"/>
          </ac:picMkLst>
        </pc:picChg>
        <pc:picChg chg="mod">
          <ac:chgData name="Admin Reza Dorrani" userId="51a6a8e7-873c-49cf-8130-f07966aa89cd" providerId="ADAL" clId="{5CA7A5C6-1642-438C-82F3-EEE81A00A6B9}" dt="2021-11-05T17:22:40.866" v="82" actId="207"/>
          <ac:picMkLst>
            <pc:docMk/>
            <pc:sldMk cId="724553090" sldId="374"/>
            <ac:picMk id="15" creationId="{6B68AA59-9718-4FC7-B57C-A69569EFF88C}"/>
          </ac:picMkLst>
        </pc:picChg>
        <pc:picChg chg="mod">
          <ac:chgData name="Admin Reza Dorrani" userId="51a6a8e7-873c-49cf-8130-f07966aa89cd" providerId="ADAL" clId="{5CA7A5C6-1642-438C-82F3-EEE81A00A6B9}" dt="2021-11-05T17:22:40.866" v="82" actId="207"/>
          <ac:picMkLst>
            <pc:docMk/>
            <pc:sldMk cId="724553090" sldId="374"/>
            <ac:picMk id="16" creationId="{9DE6AF81-C50F-45CD-9D50-140C3A4DE8B1}"/>
          </ac:picMkLst>
        </pc:picChg>
        <pc:picChg chg="mod">
          <ac:chgData name="Admin Reza Dorrani" userId="51a6a8e7-873c-49cf-8130-f07966aa89cd" providerId="ADAL" clId="{5CA7A5C6-1642-438C-82F3-EEE81A00A6B9}" dt="2021-11-05T17:22:40.866" v="82" actId="207"/>
          <ac:picMkLst>
            <pc:docMk/>
            <pc:sldMk cId="724553090" sldId="374"/>
            <ac:picMk id="17" creationId="{7D0E6301-1DE2-476C-9AB9-39E0594D1E40}"/>
          </ac:picMkLst>
        </pc:picChg>
        <pc:picChg chg="mod">
          <ac:chgData name="Admin Reza Dorrani" userId="51a6a8e7-873c-49cf-8130-f07966aa89cd" providerId="ADAL" clId="{5CA7A5C6-1642-438C-82F3-EEE81A00A6B9}" dt="2021-11-05T17:22:35.357" v="81" actId="207"/>
          <ac:picMkLst>
            <pc:docMk/>
            <pc:sldMk cId="724553090" sldId="374"/>
            <ac:picMk id="36" creationId="{E6869110-BE0F-4135-A724-68CE83115EF2}"/>
          </ac:picMkLst>
        </pc:picChg>
        <pc:cxnChg chg="mod">
          <ac:chgData name="Admin Reza Dorrani" userId="51a6a8e7-873c-49cf-8130-f07966aa89cd" providerId="ADAL" clId="{5CA7A5C6-1642-438C-82F3-EEE81A00A6B9}" dt="2021-11-05T17:22:40.866" v="82" actId="207"/>
          <ac:cxnSpMkLst>
            <pc:docMk/>
            <pc:sldMk cId="724553090" sldId="374"/>
            <ac:cxnSpMk id="66" creationId="{3B26D955-96D9-0B48-850C-EFAD0E59D02E}"/>
          </ac:cxnSpMkLst>
        </pc:cxnChg>
        <pc:cxnChg chg="mod">
          <ac:chgData name="Admin Reza Dorrani" userId="51a6a8e7-873c-49cf-8130-f07966aa89cd" providerId="ADAL" clId="{5CA7A5C6-1642-438C-82F3-EEE81A00A6B9}" dt="2021-11-05T17:22:40.866" v="82" actId="207"/>
          <ac:cxnSpMkLst>
            <pc:docMk/>
            <pc:sldMk cId="724553090" sldId="374"/>
            <ac:cxnSpMk id="67" creationId="{E3363B49-EE10-054D-96C3-BB4C9B6679A2}"/>
          </ac:cxnSpMkLst>
        </pc:cxnChg>
        <pc:cxnChg chg="mod">
          <ac:chgData name="Admin Reza Dorrani" userId="51a6a8e7-873c-49cf-8130-f07966aa89cd" providerId="ADAL" clId="{5CA7A5C6-1642-438C-82F3-EEE81A00A6B9}" dt="2021-11-05T17:22:40.866" v="82" actId="207"/>
          <ac:cxnSpMkLst>
            <pc:docMk/>
            <pc:sldMk cId="724553090" sldId="374"/>
            <ac:cxnSpMk id="68" creationId="{FA53FC39-1AD9-154C-B20C-B9447D5D0131}"/>
          </ac:cxnSpMkLst>
        </pc:cxnChg>
      </pc:sldChg>
      <pc:sldChg chg="modSp add mod">
        <pc:chgData name="Admin Reza Dorrani" userId="51a6a8e7-873c-49cf-8130-f07966aa89cd" providerId="ADAL" clId="{5CA7A5C6-1642-438C-82F3-EEE81A00A6B9}" dt="2021-11-05T17:25:30.054" v="111" actId="108"/>
        <pc:sldMkLst>
          <pc:docMk/>
          <pc:sldMk cId="1968233352" sldId="644"/>
        </pc:sldMkLst>
        <pc:spChg chg="mod">
          <ac:chgData name="Admin Reza Dorrani" userId="51a6a8e7-873c-49cf-8130-f07966aa89cd" providerId="ADAL" clId="{5CA7A5C6-1642-438C-82F3-EEE81A00A6B9}" dt="2021-11-05T17:25:30.054" v="111" actId="108"/>
          <ac:spMkLst>
            <pc:docMk/>
            <pc:sldMk cId="1968233352" sldId="644"/>
            <ac:spMk id="8" creationId="{5848FCBB-0118-408B-BEA6-CD918463CDF5}"/>
          </ac:spMkLst>
        </pc:spChg>
        <pc:spChg chg="mod">
          <ac:chgData name="Admin Reza Dorrani" userId="51a6a8e7-873c-49cf-8130-f07966aa89cd" providerId="ADAL" clId="{5CA7A5C6-1642-438C-82F3-EEE81A00A6B9}" dt="2021-11-05T17:21:53.152" v="76" actId="207"/>
          <ac:spMkLst>
            <pc:docMk/>
            <pc:sldMk cId="1968233352" sldId="644"/>
            <ac:spMk id="51" creationId="{76D62920-EB31-4396-89A2-F921042C3CE3}"/>
          </ac:spMkLst>
        </pc:spChg>
        <pc:spChg chg="mod">
          <ac:chgData name="Admin Reza Dorrani" userId="51a6a8e7-873c-49cf-8130-f07966aa89cd" providerId="ADAL" clId="{5CA7A5C6-1642-438C-82F3-EEE81A00A6B9}" dt="2021-11-05T17:21:53.152" v="76" actId="207"/>
          <ac:spMkLst>
            <pc:docMk/>
            <pc:sldMk cId="1968233352" sldId="644"/>
            <ac:spMk id="53" creationId="{DBEB6E2B-7152-4E41-8D86-98B44E50E849}"/>
          </ac:spMkLst>
        </pc:spChg>
        <pc:spChg chg="mod">
          <ac:chgData name="Admin Reza Dorrani" userId="51a6a8e7-873c-49cf-8130-f07966aa89cd" providerId="ADAL" clId="{5CA7A5C6-1642-438C-82F3-EEE81A00A6B9}" dt="2021-11-05T17:21:53.152" v="76" actId="207"/>
          <ac:spMkLst>
            <pc:docMk/>
            <pc:sldMk cId="1968233352" sldId="644"/>
            <ac:spMk id="54" creationId="{34240BDB-F951-406C-A725-D79B0EF6D731}"/>
          </ac:spMkLst>
        </pc:spChg>
        <pc:spChg chg="mod">
          <ac:chgData name="Admin Reza Dorrani" userId="51a6a8e7-873c-49cf-8130-f07966aa89cd" providerId="ADAL" clId="{5CA7A5C6-1642-438C-82F3-EEE81A00A6B9}" dt="2021-11-05T17:21:53.152" v="76" actId="207"/>
          <ac:spMkLst>
            <pc:docMk/>
            <pc:sldMk cId="1968233352" sldId="644"/>
            <ac:spMk id="55" creationId="{E59B50E6-0C6A-47ED-A91F-385B0685EED5}"/>
          </ac:spMkLst>
        </pc:spChg>
        <pc:spChg chg="mod">
          <ac:chgData name="Admin Reza Dorrani" userId="51a6a8e7-873c-49cf-8130-f07966aa89cd" providerId="ADAL" clId="{5CA7A5C6-1642-438C-82F3-EEE81A00A6B9}" dt="2021-11-05T17:21:53.152" v="76" actId="207"/>
          <ac:spMkLst>
            <pc:docMk/>
            <pc:sldMk cId="1968233352" sldId="644"/>
            <ac:spMk id="61" creationId="{8B4BCDA9-7BDD-4CC1-82F0-63966F001B87}"/>
          </ac:spMkLst>
        </pc:spChg>
        <pc:spChg chg="mod">
          <ac:chgData name="Admin Reza Dorrani" userId="51a6a8e7-873c-49cf-8130-f07966aa89cd" providerId="ADAL" clId="{5CA7A5C6-1642-438C-82F3-EEE81A00A6B9}" dt="2021-11-05T17:21:53.152" v="76" actId="207"/>
          <ac:spMkLst>
            <pc:docMk/>
            <pc:sldMk cId="1968233352" sldId="644"/>
            <ac:spMk id="67" creationId="{78E145E6-C869-4438-AA5C-7C1826F6B3B1}"/>
          </ac:spMkLst>
        </pc:spChg>
        <pc:spChg chg="mod">
          <ac:chgData name="Admin Reza Dorrani" userId="51a6a8e7-873c-49cf-8130-f07966aa89cd" providerId="ADAL" clId="{5CA7A5C6-1642-438C-82F3-EEE81A00A6B9}" dt="2021-11-05T17:21:53.152" v="76" actId="207"/>
          <ac:spMkLst>
            <pc:docMk/>
            <pc:sldMk cId="1968233352" sldId="644"/>
            <ac:spMk id="72" creationId="{B6849A3A-33E4-45EE-9BDE-FA1E19A195D4}"/>
          </ac:spMkLst>
        </pc:spChg>
        <pc:spChg chg="mod">
          <ac:chgData name="Admin Reza Dorrani" userId="51a6a8e7-873c-49cf-8130-f07966aa89cd" providerId="ADAL" clId="{5CA7A5C6-1642-438C-82F3-EEE81A00A6B9}" dt="2021-11-05T17:21:53.152" v="76" actId="207"/>
          <ac:spMkLst>
            <pc:docMk/>
            <pc:sldMk cId="1968233352" sldId="644"/>
            <ac:spMk id="75" creationId="{BC9680AD-78E2-47B6-82E5-49DDC1477779}"/>
          </ac:spMkLst>
        </pc:s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2" creationId="{7FE1364B-61C6-4341-AFE9-E87EF4031851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4" creationId="{E7C20F6C-D586-4AF9-B552-0B4A98C96A8D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5" creationId="{B59AC026-3BF7-4120-BCA1-4815D4F37754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6" creationId="{B1F88371-01CA-4C3F-9B2B-6B30C3E67FCC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7" creationId="{D81ADD67-B906-4600-9F31-46040AAF1664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41" creationId="{4A0F7662-C8C7-448F-92A6-5C0BC7D52F91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44" creationId="{7DC9790B-D0AF-4CE9-AF91-C532AACB2E62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47" creationId="{5D110FC1-2A1B-4B44-AB6D-26271661F5F5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50" creationId="{677876BA-6C9B-40A0-81D1-4B160981A456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52" creationId="{C03937E7-0E08-4D8E-928A-4CCE851B2923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62" creationId="{CAD2B770-DA60-4A38-8CC0-7BA1A7677484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65" creationId="{BE993D73-7692-47C0-9608-CCC149BF3D2A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69" creationId="{03DCC30C-E2EF-4419-A35A-CE64CE8998B4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73" creationId="{20186B33-3002-4280-9600-81915414DD50}"/>
          </ac:grpSpMkLst>
        </pc:grpChg>
        <pc:grpChg chg="mod">
          <ac:chgData name="Admin Reza Dorrani" userId="51a6a8e7-873c-49cf-8130-f07966aa89cd" providerId="ADAL" clId="{5CA7A5C6-1642-438C-82F3-EEE81A00A6B9}" dt="2021-11-05T17:21:53.152" v="76" actId="207"/>
          <ac:grpSpMkLst>
            <pc:docMk/>
            <pc:sldMk cId="1968233352" sldId="644"/>
            <ac:grpSpMk id="78" creationId="{85E0A959-EDAB-47C2-A39D-794F08ADACFC}"/>
          </ac:grpSpMkLst>
        </pc:grpChg>
      </pc:sldChg>
      <pc:sldChg chg="add del">
        <pc:chgData name="Admin Reza Dorrani" userId="51a6a8e7-873c-49cf-8130-f07966aa89cd" providerId="ADAL" clId="{5CA7A5C6-1642-438C-82F3-EEE81A00A6B9}" dt="2021-11-05T17:27:46.558" v="128" actId="47"/>
        <pc:sldMkLst>
          <pc:docMk/>
          <pc:sldMk cId="109208995" sldId="781"/>
        </pc:sldMkLst>
      </pc:sldChg>
      <pc:sldChg chg="del">
        <pc:chgData name="Admin Reza Dorrani" userId="51a6a8e7-873c-49cf-8130-f07966aa89cd" providerId="ADAL" clId="{5CA7A5C6-1642-438C-82F3-EEE81A00A6B9}" dt="2021-11-05T17:27:23.402" v="123" actId="47"/>
        <pc:sldMkLst>
          <pc:docMk/>
          <pc:sldMk cId="2271065509" sldId="1390"/>
        </pc:sldMkLst>
      </pc:sldChg>
      <pc:sldChg chg="modSp mod">
        <pc:chgData name="Admin Reza Dorrani" userId="51a6a8e7-873c-49cf-8130-f07966aa89cd" providerId="ADAL" clId="{5CA7A5C6-1642-438C-82F3-EEE81A00A6B9}" dt="2021-11-05T17:37:39.202" v="410" actId="1076"/>
        <pc:sldMkLst>
          <pc:docMk/>
          <pc:sldMk cId="3303637271" sldId="1437"/>
        </pc:sldMkLst>
        <pc:spChg chg="mod">
          <ac:chgData name="Admin Reza Dorrani" userId="51a6a8e7-873c-49cf-8130-f07966aa89cd" providerId="ADAL" clId="{5CA7A5C6-1642-438C-82F3-EEE81A00A6B9}" dt="2021-11-05T17:37:39.202" v="410" actId="1076"/>
          <ac:spMkLst>
            <pc:docMk/>
            <pc:sldMk cId="3303637271" sldId="1437"/>
            <ac:spMk id="4" creationId="{A30CC67A-5BA0-4263-AB64-D8E4E56658B2}"/>
          </ac:spMkLst>
        </pc:spChg>
      </pc:sldChg>
      <pc:sldChg chg="modSp mod">
        <pc:chgData name="Admin Reza Dorrani" userId="51a6a8e7-873c-49cf-8130-f07966aa89cd" providerId="ADAL" clId="{5CA7A5C6-1642-438C-82F3-EEE81A00A6B9}" dt="2021-11-05T17:33:24.964" v="304" actId="108"/>
        <pc:sldMkLst>
          <pc:docMk/>
          <pc:sldMk cId="3469832229" sldId="1895"/>
        </pc:sldMkLst>
        <pc:spChg chg="mod">
          <ac:chgData name="Admin Reza Dorrani" userId="51a6a8e7-873c-49cf-8130-f07966aa89cd" providerId="ADAL" clId="{5CA7A5C6-1642-438C-82F3-EEE81A00A6B9}" dt="2021-11-05T17:33:24.964" v="304" actId="108"/>
          <ac:spMkLst>
            <pc:docMk/>
            <pc:sldMk cId="3469832229" sldId="1895"/>
            <ac:spMk id="17" creationId="{00000000-0000-0000-0000-000000000000}"/>
          </ac:spMkLst>
        </pc:spChg>
      </pc:sldChg>
      <pc:sldChg chg="del">
        <pc:chgData name="Admin Reza Dorrani" userId="51a6a8e7-873c-49cf-8130-f07966aa89cd" providerId="ADAL" clId="{5CA7A5C6-1642-438C-82F3-EEE81A00A6B9}" dt="2021-11-05T17:27:34.251" v="125" actId="47"/>
        <pc:sldMkLst>
          <pc:docMk/>
          <pc:sldMk cId="660562197" sldId="2076136487"/>
        </pc:sldMkLst>
      </pc:sldChg>
      <pc:sldChg chg="modSp mod">
        <pc:chgData name="Admin Reza Dorrani" userId="51a6a8e7-873c-49cf-8130-f07966aa89cd" providerId="ADAL" clId="{5CA7A5C6-1642-438C-82F3-EEE81A00A6B9}" dt="2021-11-05T17:32:45.788" v="295" actId="108"/>
        <pc:sldMkLst>
          <pc:docMk/>
          <pc:sldMk cId="3937804750" sldId="2076136496"/>
        </pc:sldMkLst>
        <pc:spChg chg="mod">
          <ac:chgData name="Admin Reza Dorrani" userId="51a6a8e7-873c-49cf-8130-f07966aa89cd" providerId="ADAL" clId="{5CA7A5C6-1642-438C-82F3-EEE81A00A6B9}" dt="2021-11-05T17:32:45.788" v="295" actId="108"/>
          <ac:spMkLst>
            <pc:docMk/>
            <pc:sldMk cId="3937804750" sldId="2076136496"/>
            <ac:spMk id="2" creationId="{9142E809-D0CC-4CED-9A3A-70E83260F107}"/>
          </ac:spMkLst>
        </pc:spChg>
      </pc:sldChg>
      <pc:sldChg chg="modSp mod">
        <pc:chgData name="Admin Reza Dorrani" userId="51a6a8e7-873c-49cf-8130-f07966aa89cd" providerId="ADAL" clId="{5CA7A5C6-1642-438C-82F3-EEE81A00A6B9}" dt="2021-11-05T17:32:57.267" v="298" actId="108"/>
        <pc:sldMkLst>
          <pc:docMk/>
          <pc:sldMk cId="2497367714" sldId="2076136497"/>
        </pc:sldMkLst>
        <pc:spChg chg="mod">
          <ac:chgData name="Admin Reza Dorrani" userId="51a6a8e7-873c-49cf-8130-f07966aa89cd" providerId="ADAL" clId="{5CA7A5C6-1642-438C-82F3-EEE81A00A6B9}" dt="2021-11-05T17:32:57.267" v="298" actId="108"/>
          <ac:spMkLst>
            <pc:docMk/>
            <pc:sldMk cId="2497367714" sldId="2076136497"/>
            <ac:spMk id="2" creationId="{09619246-1C22-48B2-BAE7-A4B8164D5DF8}"/>
          </ac:spMkLst>
        </pc:spChg>
      </pc:sldChg>
      <pc:sldChg chg="modSp mod">
        <pc:chgData name="Admin Reza Dorrani" userId="51a6a8e7-873c-49cf-8130-f07966aa89cd" providerId="ADAL" clId="{5CA7A5C6-1642-438C-82F3-EEE81A00A6B9}" dt="2021-11-05T17:33:02.259" v="299" actId="108"/>
        <pc:sldMkLst>
          <pc:docMk/>
          <pc:sldMk cId="3099915628" sldId="2076136498"/>
        </pc:sldMkLst>
        <pc:spChg chg="mod">
          <ac:chgData name="Admin Reza Dorrani" userId="51a6a8e7-873c-49cf-8130-f07966aa89cd" providerId="ADAL" clId="{5CA7A5C6-1642-438C-82F3-EEE81A00A6B9}" dt="2021-11-05T17:33:02.259" v="299" actId="108"/>
          <ac:spMkLst>
            <pc:docMk/>
            <pc:sldMk cId="3099915628" sldId="2076136498"/>
            <ac:spMk id="2" creationId="{09619246-1C22-48B2-BAE7-A4B8164D5DF8}"/>
          </ac:spMkLst>
        </pc:spChg>
      </pc:sldChg>
      <pc:sldChg chg="modSp mod">
        <pc:chgData name="Admin Reza Dorrani" userId="51a6a8e7-873c-49cf-8130-f07966aa89cd" providerId="ADAL" clId="{5CA7A5C6-1642-438C-82F3-EEE81A00A6B9}" dt="2021-11-05T17:33:19.847" v="303" actId="108"/>
        <pc:sldMkLst>
          <pc:docMk/>
          <pc:sldMk cId="3799856807" sldId="2076136503"/>
        </pc:sldMkLst>
        <pc:spChg chg="mod">
          <ac:chgData name="Admin Reza Dorrani" userId="51a6a8e7-873c-49cf-8130-f07966aa89cd" providerId="ADAL" clId="{5CA7A5C6-1642-438C-82F3-EEE81A00A6B9}" dt="2021-11-05T17:33:19.847" v="303" actId="108"/>
          <ac:spMkLst>
            <pc:docMk/>
            <pc:sldMk cId="3799856807" sldId="2076136503"/>
            <ac:spMk id="2" creationId="{732ABE30-EE5E-4A83-8C9F-7B962CAF21C3}"/>
          </ac:spMkLst>
        </pc:spChg>
      </pc:sldChg>
      <pc:sldChg chg="modSp mod">
        <pc:chgData name="Admin Reza Dorrani" userId="51a6a8e7-873c-49cf-8130-f07966aa89cd" providerId="ADAL" clId="{5CA7A5C6-1642-438C-82F3-EEE81A00A6B9}" dt="2021-11-05T17:33:07.086" v="300" actId="108"/>
        <pc:sldMkLst>
          <pc:docMk/>
          <pc:sldMk cId="1470740852" sldId="2076136504"/>
        </pc:sldMkLst>
        <pc:spChg chg="mod">
          <ac:chgData name="Admin Reza Dorrani" userId="51a6a8e7-873c-49cf-8130-f07966aa89cd" providerId="ADAL" clId="{5CA7A5C6-1642-438C-82F3-EEE81A00A6B9}" dt="2021-11-05T17:33:07.086" v="300" actId="108"/>
          <ac:spMkLst>
            <pc:docMk/>
            <pc:sldMk cId="1470740852" sldId="2076136504"/>
            <ac:spMk id="2" creationId="{09619246-1C22-48B2-BAE7-A4B8164D5DF8}"/>
          </ac:spMkLst>
        </pc:spChg>
      </pc:sldChg>
      <pc:sldChg chg="modSp mod">
        <pc:chgData name="Admin Reza Dorrani" userId="51a6a8e7-873c-49cf-8130-f07966aa89cd" providerId="ADAL" clId="{5CA7A5C6-1642-438C-82F3-EEE81A00A6B9}" dt="2021-11-05T17:33:15.262" v="302" actId="108"/>
        <pc:sldMkLst>
          <pc:docMk/>
          <pc:sldMk cId="2010521932" sldId="2076136505"/>
        </pc:sldMkLst>
        <pc:spChg chg="mod">
          <ac:chgData name="Admin Reza Dorrani" userId="51a6a8e7-873c-49cf-8130-f07966aa89cd" providerId="ADAL" clId="{5CA7A5C6-1642-438C-82F3-EEE81A00A6B9}" dt="2021-11-05T17:33:15.262" v="302" actId="108"/>
          <ac:spMkLst>
            <pc:docMk/>
            <pc:sldMk cId="2010521932" sldId="2076136505"/>
            <ac:spMk id="2" creationId="{09619246-1C22-48B2-BAE7-A4B8164D5DF8}"/>
          </ac:spMkLst>
        </pc:spChg>
      </pc:sldChg>
      <pc:sldChg chg="modSp add mod modNotesTx">
        <pc:chgData name="Admin Reza Dorrani" userId="51a6a8e7-873c-49cf-8130-f07966aa89cd" providerId="ADAL" clId="{5CA7A5C6-1642-438C-82F3-EEE81A00A6B9}" dt="2021-11-05T18:00:43.638" v="795" actId="20577"/>
        <pc:sldMkLst>
          <pc:docMk/>
          <pc:sldMk cId="397246834" sldId="2076136527"/>
        </pc:sldMkLst>
        <pc:spChg chg="mod">
          <ac:chgData name="Admin Reza Dorrani" userId="51a6a8e7-873c-49cf-8130-f07966aa89cd" providerId="ADAL" clId="{5CA7A5C6-1642-438C-82F3-EEE81A00A6B9}" dt="2021-11-05T17:25:41.890" v="114" actId="108"/>
          <ac:spMkLst>
            <pc:docMk/>
            <pc:sldMk cId="397246834" sldId="2076136527"/>
            <ac:spMk id="2" creationId="{8C3B3EB7-E4F8-46BF-9DFD-3FB8B11C72C5}"/>
          </ac:spMkLst>
        </pc:spChg>
        <pc:spChg chg="mod">
          <ac:chgData name="Admin Reza Dorrani" userId="51a6a8e7-873c-49cf-8130-f07966aa89cd" providerId="ADAL" clId="{5CA7A5C6-1642-438C-82F3-EEE81A00A6B9}" dt="2021-11-05T18:00:39.567" v="794" actId="1076"/>
          <ac:spMkLst>
            <pc:docMk/>
            <pc:sldMk cId="397246834" sldId="2076136527"/>
            <ac:spMk id="15" creationId="{2CC4CB91-5E4B-4E15-B93F-3F4FA43A0C84}"/>
          </ac:spMkLst>
        </pc:spChg>
        <pc:picChg chg="mod">
          <ac:chgData name="Admin Reza Dorrani" userId="51a6a8e7-873c-49cf-8130-f07966aa89cd" providerId="ADAL" clId="{5CA7A5C6-1642-438C-82F3-EEE81A00A6B9}" dt="2021-11-05T18:00:36.768" v="793" actId="1076"/>
          <ac:picMkLst>
            <pc:docMk/>
            <pc:sldMk cId="397246834" sldId="2076136527"/>
            <ac:picMk id="4" creationId="{25283FEE-EF6A-46CB-94A2-21225F7809FC}"/>
          </ac:picMkLst>
        </pc:picChg>
        <pc:picChg chg="mod">
          <ac:chgData name="Admin Reza Dorrani" userId="51a6a8e7-873c-49cf-8130-f07966aa89cd" providerId="ADAL" clId="{5CA7A5C6-1642-438C-82F3-EEE81A00A6B9}" dt="2021-11-05T17:25:49.705" v="116" actId="1076"/>
          <ac:picMkLst>
            <pc:docMk/>
            <pc:sldMk cId="397246834" sldId="2076136527"/>
            <ac:picMk id="13" creationId="{F948068E-9510-4393-9506-DABDF9EEAA9E}"/>
          </ac:picMkLst>
        </pc:picChg>
      </pc:sldChg>
      <pc:sldChg chg="modSp add mod modClrScheme chgLayout">
        <pc:chgData name="Admin Reza Dorrani" userId="51a6a8e7-873c-49cf-8130-f07966aa89cd" providerId="ADAL" clId="{5CA7A5C6-1642-438C-82F3-EEE81A00A6B9}" dt="2021-11-05T17:26:08.847" v="122" actId="1076"/>
        <pc:sldMkLst>
          <pc:docMk/>
          <pc:sldMk cId="1212478084" sldId="2076136528"/>
        </pc:sldMkLst>
        <pc:spChg chg="mod ord">
          <ac:chgData name="Admin Reza Dorrani" userId="51a6a8e7-873c-49cf-8130-f07966aa89cd" providerId="ADAL" clId="{5CA7A5C6-1642-438C-82F3-EEE81A00A6B9}" dt="2021-11-05T17:26:06.587" v="121" actId="1076"/>
          <ac:spMkLst>
            <pc:docMk/>
            <pc:sldMk cId="1212478084" sldId="2076136528"/>
            <ac:spMk id="2" creationId="{A28BE6FF-8238-47E0-9223-28F2861260A9}"/>
          </ac:spMkLst>
        </pc:spChg>
        <pc:spChg chg="mod">
          <ac:chgData name="Admin Reza Dorrani" userId="51a6a8e7-873c-49cf-8130-f07966aa89cd" providerId="ADAL" clId="{5CA7A5C6-1642-438C-82F3-EEE81A00A6B9}" dt="2021-11-05T17:26:01.343" v="119" actId="207"/>
          <ac:spMkLst>
            <pc:docMk/>
            <pc:sldMk cId="1212478084" sldId="2076136528"/>
            <ac:spMk id="8" creationId="{6D57CA06-64D1-4F03-942C-CF14C3E35DC1}"/>
          </ac:spMkLst>
        </pc:spChg>
        <pc:spChg chg="mod">
          <ac:chgData name="Admin Reza Dorrani" userId="51a6a8e7-873c-49cf-8130-f07966aa89cd" providerId="ADAL" clId="{5CA7A5C6-1642-438C-82F3-EEE81A00A6B9}" dt="2021-11-05T17:26:01.343" v="119" actId="207"/>
          <ac:spMkLst>
            <pc:docMk/>
            <pc:sldMk cId="1212478084" sldId="2076136528"/>
            <ac:spMk id="9" creationId="{17AC934C-9F2F-4ACC-ABFE-6179317B64A0}"/>
          </ac:spMkLst>
        </pc:spChg>
        <pc:spChg chg="mod">
          <ac:chgData name="Admin Reza Dorrani" userId="51a6a8e7-873c-49cf-8130-f07966aa89cd" providerId="ADAL" clId="{5CA7A5C6-1642-438C-82F3-EEE81A00A6B9}" dt="2021-11-05T17:26:01.343" v="119" actId="207"/>
          <ac:spMkLst>
            <pc:docMk/>
            <pc:sldMk cId="1212478084" sldId="2076136528"/>
            <ac:spMk id="10" creationId="{5151E512-800B-419F-A151-940D55F093F5}"/>
          </ac:spMkLst>
        </pc:spChg>
        <pc:spChg chg="mod">
          <ac:chgData name="Admin Reza Dorrani" userId="51a6a8e7-873c-49cf-8130-f07966aa89cd" providerId="ADAL" clId="{5CA7A5C6-1642-438C-82F3-EEE81A00A6B9}" dt="2021-11-05T17:26:01.343" v="119" actId="207"/>
          <ac:spMkLst>
            <pc:docMk/>
            <pc:sldMk cId="1212478084" sldId="2076136528"/>
            <ac:spMk id="11" creationId="{60237AE4-3202-40D2-93FF-935C8B2E5019}"/>
          </ac:spMkLst>
        </pc:spChg>
        <pc:spChg chg="mod">
          <ac:chgData name="Admin Reza Dorrani" userId="51a6a8e7-873c-49cf-8130-f07966aa89cd" providerId="ADAL" clId="{5CA7A5C6-1642-438C-82F3-EEE81A00A6B9}" dt="2021-11-05T17:26:01.343" v="119" actId="207"/>
          <ac:spMkLst>
            <pc:docMk/>
            <pc:sldMk cId="1212478084" sldId="2076136528"/>
            <ac:spMk id="12" creationId="{8C63E654-189D-440E-9871-0DC783435CE3}"/>
          </ac:spMkLst>
        </pc:spChg>
        <pc:spChg chg="mod">
          <ac:chgData name="Admin Reza Dorrani" userId="51a6a8e7-873c-49cf-8130-f07966aa89cd" providerId="ADAL" clId="{5CA7A5C6-1642-438C-82F3-EEE81A00A6B9}" dt="2021-11-05T17:26:01.343" v="119" actId="207"/>
          <ac:spMkLst>
            <pc:docMk/>
            <pc:sldMk cId="1212478084" sldId="2076136528"/>
            <ac:spMk id="13" creationId="{5E44F9EA-83E1-49E4-B37F-E973E5A3B95F}"/>
          </ac:spMkLst>
        </pc:spChg>
        <pc:spChg chg="mod">
          <ac:chgData name="Admin Reza Dorrani" userId="51a6a8e7-873c-49cf-8130-f07966aa89cd" providerId="ADAL" clId="{5CA7A5C6-1642-438C-82F3-EEE81A00A6B9}" dt="2021-11-05T17:26:01.343" v="119" actId="207"/>
          <ac:spMkLst>
            <pc:docMk/>
            <pc:sldMk cId="1212478084" sldId="2076136528"/>
            <ac:spMk id="14" creationId="{1B817BC9-3E80-480C-9CF5-2999AFD7BB84}"/>
          </ac:spMkLst>
        </pc:spChg>
        <pc:spChg chg="mod">
          <ac:chgData name="Admin Reza Dorrani" userId="51a6a8e7-873c-49cf-8130-f07966aa89cd" providerId="ADAL" clId="{5CA7A5C6-1642-438C-82F3-EEE81A00A6B9}" dt="2021-11-05T17:26:01.343" v="119" actId="207"/>
          <ac:spMkLst>
            <pc:docMk/>
            <pc:sldMk cId="1212478084" sldId="2076136528"/>
            <ac:spMk id="15" creationId="{EA751B94-6A0D-4A07-A685-5492FA749FD7}"/>
          </ac:spMkLst>
        </pc:spChg>
        <pc:picChg chg="mod">
          <ac:chgData name="Admin Reza Dorrani" userId="51a6a8e7-873c-49cf-8130-f07966aa89cd" providerId="ADAL" clId="{5CA7A5C6-1642-438C-82F3-EEE81A00A6B9}" dt="2021-11-05T17:26:01.343" v="119" actId="207"/>
          <ac:picMkLst>
            <pc:docMk/>
            <pc:sldMk cId="1212478084" sldId="2076136528"/>
            <ac:picMk id="4" creationId="{D7AE12DA-81CA-426C-A694-C37B9F1B3EF9}"/>
          </ac:picMkLst>
        </pc:picChg>
        <pc:picChg chg="mod">
          <ac:chgData name="Admin Reza Dorrani" userId="51a6a8e7-873c-49cf-8130-f07966aa89cd" providerId="ADAL" clId="{5CA7A5C6-1642-438C-82F3-EEE81A00A6B9}" dt="2021-11-05T17:26:01.343" v="119" actId="207"/>
          <ac:picMkLst>
            <pc:docMk/>
            <pc:sldMk cId="1212478084" sldId="2076136528"/>
            <ac:picMk id="5" creationId="{D0F0184A-F935-417E-A1C6-378721AE3D62}"/>
          </ac:picMkLst>
        </pc:picChg>
        <pc:picChg chg="mod">
          <ac:chgData name="Admin Reza Dorrani" userId="51a6a8e7-873c-49cf-8130-f07966aa89cd" providerId="ADAL" clId="{5CA7A5C6-1642-438C-82F3-EEE81A00A6B9}" dt="2021-11-05T17:26:08.847" v="122" actId="1076"/>
          <ac:picMkLst>
            <pc:docMk/>
            <pc:sldMk cId="1212478084" sldId="2076136528"/>
            <ac:picMk id="6" creationId="{A920D315-48C2-4117-A1FB-C386AE751504}"/>
          </ac:picMkLst>
        </pc:picChg>
      </pc:sldChg>
      <pc:sldChg chg="modSp mod">
        <pc:chgData name="Admin Reza Dorrani" userId="51a6a8e7-873c-49cf-8130-f07966aa89cd" providerId="ADAL" clId="{5CA7A5C6-1642-438C-82F3-EEE81A00A6B9}" dt="2021-11-05T17:20:00.763" v="42" actId="1076"/>
        <pc:sldMkLst>
          <pc:docMk/>
          <pc:sldMk cId="1897383891" sldId="2076136529"/>
        </pc:sldMkLst>
        <pc:spChg chg="mod">
          <ac:chgData name="Admin Reza Dorrani" userId="51a6a8e7-873c-49cf-8130-f07966aa89cd" providerId="ADAL" clId="{5CA7A5C6-1642-438C-82F3-EEE81A00A6B9}" dt="2021-11-05T17:20:00.763" v="42" actId="1076"/>
          <ac:spMkLst>
            <pc:docMk/>
            <pc:sldMk cId="1897383891" sldId="2076136529"/>
            <ac:spMk id="2" creationId="{5840D2A2-5E86-4C96-A0F4-E2989ABA67D5}"/>
          </ac:spMkLst>
        </pc:spChg>
      </pc:sldChg>
      <pc:sldChg chg="modSp mod">
        <pc:chgData name="Admin Reza Dorrani" userId="51a6a8e7-873c-49cf-8130-f07966aa89cd" providerId="ADAL" clId="{5CA7A5C6-1642-438C-82F3-EEE81A00A6B9}" dt="2021-11-05T17:37:28.705" v="407" actId="1076"/>
        <pc:sldMkLst>
          <pc:docMk/>
          <pc:sldMk cId="3709865375" sldId="2076136539"/>
        </pc:sldMkLst>
        <pc:spChg chg="mod">
          <ac:chgData name="Admin Reza Dorrani" userId="51a6a8e7-873c-49cf-8130-f07966aa89cd" providerId="ADAL" clId="{5CA7A5C6-1642-438C-82F3-EEE81A00A6B9}" dt="2021-11-05T17:37:28.705" v="407" actId="1076"/>
          <ac:spMkLst>
            <pc:docMk/>
            <pc:sldMk cId="3709865375" sldId="2076136539"/>
            <ac:spMk id="2" creationId="{829A5127-8AC2-4B4C-8321-A579A5CF16D2}"/>
          </ac:spMkLst>
        </pc:spChg>
      </pc:sldChg>
      <pc:sldChg chg="modSp mod">
        <pc:chgData name="Admin Reza Dorrani" userId="51a6a8e7-873c-49cf-8130-f07966aa89cd" providerId="ADAL" clId="{5CA7A5C6-1642-438C-82F3-EEE81A00A6B9}" dt="2021-11-05T17:20:17.194" v="53" actId="1076"/>
        <pc:sldMkLst>
          <pc:docMk/>
          <pc:sldMk cId="1417069211" sldId="2076136564"/>
        </pc:sldMkLst>
        <pc:spChg chg="mod">
          <ac:chgData name="Admin Reza Dorrani" userId="51a6a8e7-873c-49cf-8130-f07966aa89cd" providerId="ADAL" clId="{5CA7A5C6-1642-438C-82F3-EEE81A00A6B9}" dt="2021-11-05T17:20:17.194" v="53" actId="1076"/>
          <ac:spMkLst>
            <pc:docMk/>
            <pc:sldMk cId="1417069211" sldId="2076136564"/>
            <ac:spMk id="24" creationId="{4CF734D5-A95E-5645-A4C6-89BE33E3E5A0}"/>
          </ac:spMkLst>
        </pc:spChg>
      </pc:sldChg>
      <pc:sldChg chg="modSp add mod modClrScheme chgLayout modNotesTx">
        <pc:chgData name="Admin Reza Dorrani" userId="51a6a8e7-873c-49cf-8130-f07966aa89cd" providerId="ADAL" clId="{5CA7A5C6-1642-438C-82F3-EEE81A00A6B9}" dt="2021-11-05T17:19:45.760" v="38" actId="1076"/>
        <pc:sldMkLst>
          <pc:docMk/>
          <pc:sldMk cId="1143869674" sldId="2076137428"/>
        </pc:sldMkLst>
        <pc:spChg chg="mod ord">
          <ac:chgData name="Admin Reza Dorrani" userId="51a6a8e7-873c-49cf-8130-f07966aa89cd" providerId="ADAL" clId="{5CA7A5C6-1642-438C-82F3-EEE81A00A6B9}" dt="2021-11-05T17:19:45.760" v="38" actId="1076"/>
          <ac:spMkLst>
            <pc:docMk/>
            <pc:sldMk cId="1143869674" sldId="2076137428"/>
            <ac:spMk id="2" creationId="{69EA6E53-4BD4-2445-88F8-083764804594}"/>
          </ac:spMkLst>
        </pc:s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63" creationId="{97EDA1E6-5114-44AC-BDE8-9E5B691A3B0E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64" creationId="{1526C4CF-1D9D-42F4-962E-53BC6FFD09AE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65" creationId="{D4E2B461-FF4F-4B73-92A2-14AF9353D567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66" creationId="{1D476C99-4141-41ED-8925-D9CAED8E4311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67" creationId="{CEF9E657-F5AB-443D-9E49-920195B487D4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68" creationId="{25E1624F-E3BE-493E-AAE0-120DA16EC370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69" creationId="{B917C9F5-4724-4CA5-9BC3-7D3F4FF2C47B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70" creationId="{3E5E6A87-2451-48C8-B90A-01A6506A181E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71" creationId="{40307F0D-B159-4C5F-857A-19DE8C5AB158}"/>
          </ac:grpSpMkLst>
        </pc:grpChg>
        <pc:grpChg chg="mod">
          <ac:chgData name="Admin Reza Dorrani" userId="51a6a8e7-873c-49cf-8130-f07966aa89cd" providerId="ADAL" clId="{5CA7A5C6-1642-438C-82F3-EEE81A00A6B9}" dt="2021-11-05T17:19:43.007" v="37" actId="207"/>
          <ac:grpSpMkLst>
            <pc:docMk/>
            <pc:sldMk cId="1143869674" sldId="2076137428"/>
            <ac:grpSpMk id="172" creationId="{6779F273-77DC-4035-9F84-025E26E3BD1D}"/>
          </ac:grpSpMkLst>
        </pc:grpChg>
      </pc:sldChg>
      <pc:sldChg chg="del">
        <pc:chgData name="Admin Reza Dorrani" userId="51a6a8e7-873c-49cf-8130-f07966aa89cd" providerId="ADAL" clId="{5CA7A5C6-1642-438C-82F3-EEE81A00A6B9}" dt="2021-11-05T17:27:25.553" v="124" actId="47"/>
        <pc:sldMkLst>
          <pc:docMk/>
          <pc:sldMk cId="2642349646" sldId="2076137852"/>
        </pc:sldMkLst>
      </pc:sldChg>
      <pc:sldChg chg="modSp mod">
        <pc:chgData name="Admin Reza Dorrani" userId="51a6a8e7-873c-49cf-8130-f07966aa89cd" providerId="ADAL" clId="{5CA7A5C6-1642-438C-82F3-EEE81A00A6B9}" dt="2021-11-05T17:32:50.557" v="296" actId="108"/>
        <pc:sldMkLst>
          <pc:docMk/>
          <pc:sldMk cId="2846871943" sldId="2076138168"/>
        </pc:sldMkLst>
        <pc:spChg chg="mod">
          <ac:chgData name="Admin Reza Dorrani" userId="51a6a8e7-873c-49cf-8130-f07966aa89cd" providerId="ADAL" clId="{5CA7A5C6-1642-438C-82F3-EEE81A00A6B9}" dt="2021-11-05T17:32:50.557" v="296" actId="108"/>
          <ac:spMkLst>
            <pc:docMk/>
            <pc:sldMk cId="2846871943" sldId="2076138168"/>
            <ac:spMk id="2" creationId="{9142E809-D0CC-4CED-9A3A-70E83260F107}"/>
          </ac:spMkLst>
        </pc:spChg>
      </pc:sldChg>
      <pc:sldChg chg="modSp mod">
        <pc:chgData name="Admin Reza Dorrani" userId="51a6a8e7-873c-49cf-8130-f07966aa89cd" providerId="ADAL" clId="{5CA7A5C6-1642-438C-82F3-EEE81A00A6B9}" dt="2021-11-05T17:32:53.618" v="297" actId="108"/>
        <pc:sldMkLst>
          <pc:docMk/>
          <pc:sldMk cId="2342730907" sldId="2076138169"/>
        </pc:sldMkLst>
        <pc:spChg chg="mod">
          <ac:chgData name="Admin Reza Dorrani" userId="51a6a8e7-873c-49cf-8130-f07966aa89cd" providerId="ADAL" clId="{5CA7A5C6-1642-438C-82F3-EEE81A00A6B9}" dt="2021-11-05T17:32:53.618" v="297" actId="108"/>
          <ac:spMkLst>
            <pc:docMk/>
            <pc:sldMk cId="2342730907" sldId="2076138169"/>
            <ac:spMk id="2" creationId="{9142E809-D0CC-4CED-9A3A-70E83260F107}"/>
          </ac:spMkLst>
        </pc:spChg>
      </pc:sldChg>
      <pc:sldChg chg="modSp mod">
        <pc:chgData name="Admin Reza Dorrani" userId="51a6a8e7-873c-49cf-8130-f07966aa89cd" providerId="ADAL" clId="{5CA7A5C6-1642-438C-82F3-EEE81A00A6B9}" dt="2021-11-05T17:25:35.622" v="112" actId="108"/>
        <pc:sldMkLst>
          <pc:docMk/>
          <pc:sldMk cId="1144728910" sldId="2076138170"/>
        </pc:sldMkLst>
        <pc:spChg chg="mod">
          <ac:chgData name="Admin Reza Dorrani" userId="51a6a8e7-873c-49cf-8130-f07966aa89cd" providerId="ADAL" clId="{5CA7A5C6-1642-438C-82F3-EEE81A00A6B9}" dt="2021-11-05T17:25:35.622" v="112" actId="108"/>
          <ac:spMkLst>
            <pc:docMk/>
            <pc:sldMk cId="1144728910" sldId="2076138170"/>
            <ac:spMk id="2" creationId="{54DB03B1-5D3C-46EF-8342-714C460D8AAF}"/>
          </ac:spMkLst>
        </pc:spChg>
      </pc:sldChg>
      <pc:sldChg chg="delSp modSp add mod modClrScheme chgLayout modNotesTx">
        <pc:chgData name="Admin Reza Dorrani" userId="51a6a8e7-873c-49cf-8130-f07966aa89cd" providerId="ADAL" clId="{5CA7A5C6-1642-438C-82F3-EEE81A00A6B9}" dt="2021-11-05T17:21:11.193" v="66" actId="207"/>
        <pc:sldMkLst>
          <pc:docMk/>
          <pc:sldMk cId="2101830541" sldId="2142532798"/>
        </pc:sldMkLst>
        <pc:spChg chg="mod ord">
          <ac:chgData name="Admin Reza Dorrani" userId="51a6a8e7-873c-49cf-8130-f07966aa89cd" providerId="ADAL" clId="{5CA7A5C6-1642-438C-82F3-EEE81A00A6B9}" dt="2021-11-05T17:20:45.560" v="60" actId="108"/>
          <ac:spMkLst>
            <pc:docMk/>
            <pc:sldMk cId="2101830541" sldId="2142532798"/>
            <ac:spMk id="2" creationId="{511E6C17-1622-45B3-83B6-B809226C0316}"/>
          </ac:spMkLst>
        </pc:spChg>
        <pc:spChg chg="del mod">
          <ac:chgData name="Admin Reza Dorrani" userId="51a6a8e7-873c-49cf-8130-f07966aa89cd" providerId="ADAL" clId="{5CA7A5C6-1642-438C-82F3-EEE81A00A6B9}" dt="2021-11-05T17:20:34.375" v="58" actId="478"/>
          <ac:spMkLst>
            <pc:docMk/>
            <pc:sldMk cId="2101830541" sldId="2142532798"/>
            <ac:spMk id="30" creationId="{D1C59ED2-195B-4F90-8C2C-3E68C520BAB7}"/>
          </ac:spMkLst>
        </pc:spChg>
        <pc:spChg chg="mod">
          <ac:chgData name="Admin Reza Dorrani" userId="51a6a8e7-873c-49cf-8130-f07966aa89cd" providerId="ADAL" clId="{5CA7A5C6-1642-438C-82F3-EEE81A00A6B9}" dt="2021-11-05T17:20:36.273" v="59" actId="207"/>
          <ac:spMkLst>
            <pc:docMk/>
            <pc:sldMk cId="2101830541" sldId="2142532798"/>
            <ac:spMk id="31" creationId="{7BC11CE4-39DF-4D4D-B0E3-57D5661A2EDD}"/>
          </ac:spMkLst>
        </pc:spChg>
        <pc:spChg chg="mod">
          <ac:chgData name="Admin Reza Dorrani" userId="51a6a8e7-873c-49cf-8130-f07966aa89cd" providerId="ADAL" clId="{5CA7A5C6-1642-438C-82F3-EEE81A00A6B9}" dt="2021-11-05T17:20:36.273" v="59" actId="207"/>
          <ac:spMkLst>
            <pc:docMk/>
            <pc:sldMk cId="2101830541" sldId="2142532798"/>
            <ac:spMk id="32" creationId="{8998B5DD-F858-447F-8944-EE5306EE72AF}"/>
          </ac:spMkLst>
        </pc:spChg>
        <pc:spChg chg="mod">
          <ac:chgData name="Admin Reza Dorrani" userId="51a6a8e7-873c-49cf-8130-f07966aa89cd" providerId="ADAL" clId="{5CA7A5C6-1642-438C-82F3-EEE81A00A6B9}" dt="2021-11-05T17:20:36.273" v="59" actId="207"/>
          <ac:spMkLst>
            <pc:docMk/>
            <pc:sldMk cId="2101830541" sldId="2142532798"/>
            <ac:spMk id="33" creationId="{8F3EB5B7-5557-4FC7-93F8-286D5FB9CE1F}"/>
          </ac:spMkLst>
        </pc:spChg>
        <pc:spChg chg="mod">
          <ac:chgData name="Admin Reza Dorrani" userId="51a6a8e7-873c-49cf-8130-f07966aa89cd" providerId="ADAL" clId="{5CA7A5C6-1642-438C-82F3-EEE81A00A6B9}" dt="2021-11-05T17:20:59.977" v="62" actId="208"/>
          <ac:spMkLst>
            <pc:docMk/>
            <pc:sldMk cId="2101830541" sldId="2142532798"/>
            <ac:spMk id="34" creationId="{55CA3E51-36C4-4081-84FC-EB40E9B26D90}"/>
          </ac:spMkLst>
        </pc:spChg>
        <pc:spChg chg="mod">
          <ac:chgData name="Admin Reza Dorrani" userId="51a6a8e7-873c-49cf-8130-f07966aa89cd" providerId="ADAL" clId="{5CA7A5C6-1642-438C-82F3-EEE81A00A6B9}" dt="2021-11-05T17:20:36.273" v="59" actId="207"/>
          <ac:spMkLst>
            <pc:docMk/>
            <pc:sldMk cId="2101830541" sldId="2142532798"/>
            <ac:spMk id="35" creationId="{2DCF7D43-E31C-4939-AC02-95F8239B811F}"/>
          </ac:spMkLst>
        </pc:spChg>
        <pc:spChg chg="mod">
          <ac:chgData name="Admin Reza Dorrani" userId="51a6a8e7-873c-49cf-8130-f07966aa89cd" providerId="ADAL" clId="{5CA7A5C6-1642-438C-82F3-EEE81A00A6B9}" dt="2021-11-05T17:20:36.273" v="59" actId="207"/>
          <ac:spMkLst>
            <pc:docMk/>
            <pc:sldMk cId="2101830541" sldId="2142532798"/>
            <ac:spMk id="53" creationId="{D8DDE8BF-BF1A-4390-BB31-195AB61704C4}"/>
          </ac:spMkLst>
        </pc:spChg>
        <pc:spChg chg="mod">
          <ac:chgData name="Admin Reza Dorrani" userId="51a6a8e7-873c-49cf-8130-f07966aa89cd" providerId="ADAL" clId="{5CA7A5C6-1642-438C-82F3-EEE81A00A6B9}" dt="2021-11-05T17:21:11.193" v="66" actId="207"/>
          <ac:spMkLst>
            <pc:docMk/>
            <pc:sldMk cId="2101830541" sldId="2142532798"/>
            <ac:spMk id="56" creationId="{69115762-6FF7-4E5C-84E3-84C87B763F96}"/>
          </ac:spMkLst>
        </pc:spChg>
        <pc:spChg chg="mod">
          <ac:chgData name="Admin Reza Dorrani" userId="51a6a8e7-873c-49cf-8130-f07966aa89cd" providerId="ADAL" clId="{5CA7A5C6-1642-438C-82F3-EEE81A00A6B9}" dt="2021-11-05T17:20:36.273" v="59" actId="207"/>
          <ac:spMkLst>
            <pc:docMk/>
            <pc:sldMk cId="2101830541" sldId="2142532798"/>
            <ac:spMk id="57" creationId="{9BD79727-0813-4EE9-A44E-A5A10E4A8359}"/>
          </ac:spMkLst>
        </pc:spChg>
      </pc:sldChg>
      <pc:sldChg chg="modSp add mod modNotesTx">
        <pc:chgData name="Admin Reza Dorrani" userId="51a6a8e7-873c-49cf-8130-f07966aa89cd" providerId="ADAL" clId="{5CA7A5C6-1642-438C-82F3-EEE81A00A6B9}" dt="2021-11-05T17:21:41.382" v="74" actId="20577"/>
        <pc:sldMkLst>
          <pc:docMk/>
          <pc:sldMk cId="1736924864" sldId="2142532874"/>
        </pc:sldMkLst>
        <pc:spChg chg="mod">
          <ac:chgData name="Admin Reza Dorrani" userId="51a6a8e7-873c-49cf-8130-f07966aa89cd" providerId="ADAL" clId="{5CA7A5C6-1642-438C-82F3-EEE81A00A6B9}" dt="2021-11-05T17:19:54.371" v="40" actId="108"/>
          <ac:spMkLst>
            <pc:docMk/>
            <pc:sldMk cId="1736924864" sldId="2142532874"/>
            <ac:spMk id="2" creationId="{8C3B3EB7-E4F8-46BF-9DFD-3FB8B11C72C5}"/>
          </ac:spMkLst>
        </pc:spChg>
        <pc:spChg chg="mod">
          <ac:chgData name="Admin Reza Dorrani" userId="51a6a8e7-873c-49cf-8130-f07966aa89cd" providerId="ADAL" clId="{5CA7A5C6-1642-438C-82F3-EEE81A00A6B9}" dt="2021-11-05T17:19:05.182" v="29" actId="207"/>
          <ac:spMkLst>
            <pc:docMk/>
            <pc:sldMk cId="1736924864" sldId="2142532874"/>
            <ac:spMk id="13" creationId="{94271AD8-B4D1-42E0-B786-6E415F4AE1AE}"/>
          </ac:spMkLst>
        </pc:spChg>
      </pc:sldChg>
      <pc:sldChg chg="addSp delSp modSp add mod modNotesTx">
        <pc:chgData name="Admin Reza Dorrani" userId="51a6a8e7-873c-49cf-8130-f07966aa89cd" providerId="ADAL" clId="{5CA7A5C6-1642-438C-82F3-EEE81A00A6B9}" dt="2021-11-05T17:38:09.890" v="416" actId="1076"/>
        <pc:sldMkLst>
          <pc:docMk/>
          <pc:sldMk cId="964658523" sldId="2142532875"/>
        </pc:sldMkLst>
        <pc:spChg chg="del mod">
          <ac:chgData name="Admin Reza Dorrani" userId="51a6a8e7-873c-49cf-8130-f07966aa89cd" providerId="ADAL" clId="{5CA7A5C6-1642-438C-82F3-EEE81A00A6B9}" dt="2021-11-05T17:38:00.631" v="412" actId="478"/>
          <ac:spMkLst>
            <pc:docMk/>
            <pc:sldMk cId="964658523" sldId="2142532875"/>
            <ac:spMk id="2" creationId="{8C3B3EB7-E4F8-46BF-9DFD-3FB8B11C72C5}"/>
          </ac:spMkLst>
        </pc:spChg>
        <pc:spChg chg="add mod">
          <ac:chgData name="Admin Reza Dorrani" userId="51a6a8e7-873c-49cf-8130-f07966aa89cd" providerId="ADAL" clId="{5CA7A5C6-1642-438C-82F3-EEE81A00A6B9}" dt="2021-11-05T17:37:58.850" v="411"/>
          <ac:spMkLst>
            <pc:docMk/>
            <pc:sldMk cId="964658523" sldId="2142532875"/>
            <ac:spMk id="4" creationId="{E3417AA5-A292-41CE-827D-9C065070843C}"/>
          </ac:spMkLst>
        </pc:spChg>
        <pc:spChg chg="add del mod">
          <ac:chgData name="Admin Reza Dorrani" userId="51a6a8e7-873c-49cf-8130-f07966aa89cd" providerId="ADAL" clId="{5CA7A5C6-1642-438C-82F3-EEE81A00A6B9}" dt="2021-11-05T17:38:01.989" v="413" actId="478"/>
          <ac:spMkLst>
            <pc:docMk/>
            <pc:sldMk cId="964658523" sldId="2142532875"/>
            <ac:spMk id="5" creationId="{F5475DA3-2BEE-44B1-B1AE-A3D730875510}"/>
          </ac:spMkLst>
        </pc:spChg>
        <pc:spChg chg="add del mod">
          <ac:chgData name="Admin Reza Dorrani" userId="51a6a8e7-873c-49cf-8130-f07966aa89cd" providerId="ADAL" clId="{5CA7A5C6-1642-438C-82F3-EEE81A00A6B9}" dt="2021-11-05T17:38:07.854" v="415" actId="478"/>
          <ac:spMkLst>
            <pc:docMk/>
            <pc:sldMk cId="964658523" sldId="2142532875"/>
            <ac:spMk id="7" creationId="{1F7AAE79-6110-4A36-838C-474485B41B2B}"/>
          </ac:spMkLst>
        </pc:spChg>
        <pc:spChg chg="mod">
          <ac:chgData name="Admin Reza Dorrani" userId="51a6a8e7-873c-49cf-8130-f07966aa89cd" providerId="ADAL" clId="{5CA7A5C6-1642-438C-82F3-EEE81A00A6B9}" dt="2021-11-05T17:38:09.890" v="416" actId="1076"/>
          <ac:spMkLst>
            <pc:docMk/>
            <pc:sldMk cId="964658523" sldId="2142532875"/>
            <ac:spMk id="13" creationId="{94271AD8-B4D1-42E0-B786-6E415F4AE1AE}"/>
          </ac:spMkLst>
        </pc:spChg>
      </pc:sldChg>
      <pc:sldChg chg="modSp add mod modNotesTx">
        <pc:chgData name="Admin Reza Dorrani" userId="51a6a8e7-873c-49cf-8130-f07966aa89cd" providerId="ADAL" clId="{5CA7A5C6-1642-438C-82F3-EEE81A00A6B9}" dt="2021-11-05T17:21:33.006" v="70" actId="20577"/>
        <pc:sldMkLst>
          <pc:docMk/>
          <pc:sldMk cId="3987384157" sldId="2142532876"/>
        </pc:sldMkLst>
        <pc:spChg chg="mod">
          <ac:chgData name="Admin Reza Dorrani" userId="51a6a8e7-873c-49cf-8130-f07966aa89cd" providerId="ADAL" clId="{5CA7A5C6-1642-438C-82F3-EEE81A00A6B9}" dt="2021-11-05T17:21:29.495" v="69" actId="1076"/>
          <ac:spMkLst>
            <pc:docMk/>
            <pc:sldMk cId="3987384157" sldId="2142532876"/>
            <ac:spMk id="2" creationId="{8C3B3EB7-E4F8-46BF-9DFD-3FB8B11C72C5}"/>
          </ac:spMkLst>
        </pc:spChg>
        <pc:spChg chg="mod">
          <ac:chgData name="Admin Reza Dorrani" userId="51a6a8e7-873c-49cf-8130-f07966aa89cd" providerId="ADAL" clId="{5CA7A5C6-1642-438C-82F3-EEE81A00A6B9}" dt="2021-11-05T17:21:23.405" v="67" actId="207"/>
          <ac:spMkLst>
            <pc:docMk/>
            <pc:sldMk cId="3987384157" sldId="2142532876"/>
            <ac:spMk id="13" creationId="{94271AD8-B4D1-42E0-B786-6E415F4AE1AE}"/>
          </ac:spMkLst>
        </pc:spChg>
      </pc:sldChg>
      <pc:sldChg chg="modSp mod">
        <pc:chgData name="Admin Reza Dorrani" userId="51a6a8e7-873c-49cf-8130-f07966aa89cd" providerId="ADAL" clId="{5CA7A5C6-1642-438C-82F3-EEE81A00A6B9}" dt="2021-11-05T17:33:30.483" v="306" actId="1076"/>
        <pc:sldMkLst>
          <pc:docMk/>
          <pc:sldMk cId="1707576535" sldId="2143187999"/>
        </pc:sldMkLst>
        <pc:spChg chg="mod">
          <ac:chgData name="Admin Reza Dorrani" userId="51a6a8e7-873c-49cf-8130-f07966aa89cd" providerId="ADAL" clId="{5CA7A5C6-1642-438C-82F3-EEE81A00A6B9}" dt="2021-11-05T17:33:30.483" v="306" actId="1076"/>
          <ac:spMkLst>
            <pc:docMk/>
            <pc:sldMk cId="1707576535" sldId="2143187999"/>
            <ac:spMk id="2" creationId="{B5521813-8E8E-4442-96A5-43DE58F5270C}"/>
          </ac:spMkLst>
        </pc:spChg>
      </pc:sldChg>
      <pc:sldChg chg="del">
        <pc:chgData name="Admin Reza Dorrani" userId="51a6a8e7-873c-49cf-8130-f07966aa89cd" providerId="ADAL" clId="{5CA7A5C6-1642-438C-82F3-EEE81A00A6B9}" dt="2021-11-05T17:27:23.402" v="123" actId="47"/>
        <pc:sldMkLst>
          <pc:docMk/>
          <pc:sldMk cId="676892797" sldId="2143188000"/>
        </pc:sldMkLst>
      </pc:sldChg>
      <pc:sldChg chg="del">
        <pc:chgData name="Admin Reza Dorrani" userId="51a6a8e7-873c-49cf-8130-f07966aa89cd" providerId="ADAL" clId="{5CA7A5C6-1642-438C-82F3-EEE81A00A6B9}" dt="2021-11-05T17:27:34.251" v="125" actId="47"/>
        <pc:sldMkLst>
          <pc:docMk/>
          <pc:sldMk cId="2230084851" sldId="2143188001"/>
        </pc:sldMkLst>
      </pc:sldChg>
      <pc:sldChg chg="del">
        <pc:chgData name="Admin Reza Dorrani" userId="51a6a8e7-873c-49cf-8130-f07966aa89cd" providerId="ADAL" clId="{5CA7A5C6-1642-438C-82F3-EEE81A00A6B9}" dt="2021-11-05T17:27:34.251" v="125" actId="47"/>
        <pc:sldMkLst>
          <pc:docMk/>
          <pc:sldMk cId="4064149499" sldId="2143188002"/>
        </pc:sldMkLst>
      </pc:sldChg>
      <pc:sldChg chg="del">
        <pc:chgData name="Admin Reza Dorrani" userId="51a6a8e7-873c-49cf-8130-f07966aa89cd" providerId="ADAL" clId="{5CA7A5C6-1642-438C-82F3-EEE81A00A6B9}" dt="2021-11-05T17:27:34.251" v="125" actId="47"/>
        <pc:sldMkLst>
          <pc:docMk/>
          <pc:sldMk cId="1513179263" sldId="2143188004"/>
        </pc:sldMkLst>
      </pc:sldChg>
      <pc:sldChg chg="del">
        <pc:chgData name="Admin Reza Dorrani" userId="51a6a8e7-873c-49cf-8130-f07966aa89cd" providerId="ADAL" clId="{5CA7A5C6-1642-438C-82F3-EEE81A00A6B9}" dt="2021-11-05T17:27:34.251" v="125" actId="47"/>
        <pc:sldMkLst>
          <pc:docMk/>
          <pc:sldMk cId="4143948234" sldId="2143188007"/>
        </pc:sldMkLst>
      </pc:sldChg>
      <pc:sldChg chg="addSp delSp modSp add mod">
        <pc:chgData name="Admin Reza Dorrani" userId="51a6a8e7-873c-49cf-8130-f07966aa89cd" providerId="ADAL" clId="{5CA7A5C6-1642-438C-82F3-EEE81A00A6B9}" dt="2021-11-05T17:25:38.768" v="113" actId="108"/>
        <pc:sldMkLst>
          <pc:docMk/>
          <pc:sldMk cId="899358861" sldId="2143188008"/>
        </pc:sldMkLst>
        <pc:spChg chg="mod">
          <ac:chgData name="Admin Reza Dorrani" userId="51a6a8e7-873c-49cf-8130-f07966aa89cd" providerId="ADAL" clId="{5CA7A5C6-1642-438C-82F3-EEE81A00A6B9}" dt="2021-11-05T17:25:38.768" v="113" actId="108"/>
          <ac:spMkLst>
            <pc:docMk/>
            <pc:sldMk cId="899358861" sldId="2143188008"/>
            <ac:spMk id="2" creationId="{54DB03B1-5D3C-46EF-8342-714C460D8AAF}"/>
          </ac:spMkLst>
        </pc:spChg>
        <pc:spChg chg="add mod">
          <ac:chgData name="Admin Reza Dorrani" userId="51a6a8e7-873c-49cf-8130-f07966aa89cd" providerId="ADAL" clId="{5CA7A5C6-1642-438C-82F3-EEE81A00A6B9}" dt="2021-11-05T17:25:11.476" v="109" actId="14100"/>
          <ac:spMkLst>
            <pc:docMk/>
            <pc:sldMk cId="899358861" sldId="2143188008"/>
            <ac:spMk id="22" creationId="{EEFDD893-F554-422C-843C-67392BD8D0C0}"/>
          </ac:spMkLst>
        </pc:spChg>
        <pc:spChg chg="add del mod">
          <ac:chgData name="Admin Reza Dorrani" userId="51a6a8e7-873c-49cf-8130-f07966aa89cd" providerId="ADAL" clId="{5CA7A5C6-1642-438C-82F3-EEE81A00A6B9}" dt="2021-11-05T17:24:54.814" v="96" actId="478"/>
          <ac:spMkLst>
            <pc:docMk/>
            <pc:sldMk cId="899358861" sldId="2143188008"/>
            <ac:spMk id="23" creationId="{7F85AFEB-D4A3-4D0F-ADFA-4726D478B539}"/>
          </ac:spMkLst>
        </pc:spChg>
        <pc:spChg chg="add del mod">
          <ac:chgData name="Admin Reza Dorrani" userId="51a6a8e7-873c-49cf-8130-f07966aa89cd" providerId="ADAL" clId="{5CA7A5C6-1642-438C-82F3-EEE81A00A6B9}" dt="2021-11-05T17:24:54.814" v="96" actId="478"/>
          <ac:spMkLst>
            <pc:docMk/>
            <pc:sldMk cId="899358861" sldId="2143188008"/>
            <ac:spMk id="24" creationId="{3855D364-CFB4-41D3-B792-849C4001F9E2}"/>
          </ac:spMkLst>
        </pc:spChg>
        <pc:spChg chg="add mod">
          <ac:chgData name="Admin Reza Dorrani" userId="51a6a8e7-873c-49cf-8130-f07966aa89cd" providerId="ADAL" clId="{5CA7A5C6-1642-438C-82F3-EEE81A00A6B9}" dt="2021-11-05T17:25:09.318" v="108" actId="14100"/>
          <ac:spMkLst>
            <pc:docMk/>
            <pc:sldMk cId="899358861" sldId="2143188008"/>
            <ac:spMk id="25" creationId="{D2C93AA2-C850-4E39-9460-E0E8DE54CF2C}"/>
          </ac:spMkLst>
        </pc:spChg>
        <pc:spChg chg="add mod">
          <ac:chgData name="Admin Reza Dorrani" userId="51a6a8e7-873c-49cf-8130-f07966aa89cd" providerId="ADAL" clId="{5CA7A5C6-1642-438C-82F3-EEE81A00A6B9}" dt="2021-11-05T17:25:13.604" v="110" actId="14100"/>
          <ac:spMkLst>
            <pc:docMk/>
            <pc:sldMk cId="899358861" sldId="2143188008"/>
            <ac:spMk id="26" creationId="{D015EA5F-8836-49B6-8940-92171D1CDC9C}"/>
          </ac:spMkLst>
        </pc:spChg>
      </pc:sldChg>
      <pc:sldChg chg="addSp delSp modSp new del modAnim">
        <pc:chgData name="Admin Reza Dorrani" userId="51a6a8e7-873c-49cf-8130-f07966aa89cd" providerId="ADAL" clId="{5CA7A5C6-1642-438C-82F3-EEE81A00A6B9}" dt="2021-11-05T17:28:56.815" v="133" actId="47"/>
        <pc:sldMkLst>
          <pc:docMk/>
          <pc:sldMk cId="3104571386" sldId="2143188009"/>
        </pc:sldMkLst>
        <pc:spChg chg="add del mod">
          <ac:chgData name="Admin Reza Dorrani" userId="51a6a8e7-873c-49cf-8130-f07966aa89cd" providerId="ADAL" clId="{5CA7A5C6-1642-438C-82F3-EEE81A00A6B9}" dt="2021-11-05T17:28:50.169" v="131"/>
          <ac:spMkLst>
            <pc:docMk/>
            <pc:sldMk cId="3104571386" sldId="2143188009"/>
            <ac:spMk id="2" creationId="{9621DE76-969C-4FBE-AE18-40849905063D}"/>
          </ac:spMkLst>
        </pc:spChg>
        <pc:spChg chg="add del mod">
          <ac:chgData name="Admin Reza Dorrani" userId="51a6a8e7-873c-49cf-8130-f07966aa89cd" providerId="ADAL" clId="{5CA7A5C6-1642-438C-82F3-EEE81A00A6B9}" dt="2021-11-05T17:28:50.169" v="131"/>
          <ac:spMkLst>
            <pc:docMk/>
            <pc:sldMk cId="3104571386" sldId="2143188009"/>
            <ac:spMk id="10" creationId="{CD67A15C-67D9-41E4-9CE2-921EF2D59C2C}"/>
          </ac:spMkLst>
        </pc:spChg>
        <pc:spChg chg="add del mod">
          <ac:chgData name="Admin Reza Dorrani" userId="51a6a8e7-873c-49cf-8130-f07966aa89cd" providerId="ADAL" clId="{5CA7A5C6-1642-438C-82F3-EEE81A00A6B9}" dt="2021-11-05T17:28:50.169" v="131"/>
          <ac:spMkLst>
            <pc:docMk/>
            <pc:sldMk cId="3104571386" sldId="2143188009"/>
            <ac:spMk id="21" creationId="{3A648298-DFB3-4F55-AF21-34CB12FA5860}"/>
          </ac:spMkLst>
        </pc:spChg>
        <pc:spChg chg="add del mod">
          <ac:chgData name="Admin Reza Dorrani" userId="51a6a8e7-873c-49cf-8130-f07966aa89cd" providerId="ADAL" clId="{5CA7A5C6-1642-438C-82F3-EEE81A00A6B9}" dt="2021-11-05T17:28:50.169" v="131"/>
          <ac:spMkLst>
            <pc:docMk/>
            <pc:sldMk cId="3104571386" sldId="2143188009"/>
            <ac:spMk id="23" creationId="{5AF3F643-D99C-4DE3-AA2C-0B756C923378}"/>
          </ac:spMkLst>
        </pc:spChg>
        <pc:spChg chg="add mod">
          <ac:chgData name="Admin Reza Dorrani" userId="51a6a8e7-873c-49cf-8130-f07966aa89cd" providerId="ADAL" clId="{5CA7A5C6-1642-438C-82F3-EEE81A00A6B9}" dt="2021-11-05T17:28:52.324" v="132"/>
          <ac:spMkLst>
            <pc:docMk/>
            <pc:sldMk cId="3104571386" sldId="2143188009"/>
            <ac:spMk id="24" creationId="{4A70DCAF-3AA4-4A81-AED0-E56AE3F2BA48}"/>
          </ac:spMkLst>
        </pc:spChg>
        <pc:spChg chg="add mod">
          <ac:chgData name="Admin Reza Dorrani" userId="51a6a8e7-873c-49cf-8130-f07966aa89cd" providerId="ADAL" clId="{5CA7A5C6-1642-438C-82F3-EEE81A00A6B9}" dt="2021-11-05T17:28:52.324" v="132"/>
          <ac:spMkLst>
            <pc:docMk/>
            <pc:sldMk cId="3104571386" sldId="2143188009"/>
            <ac:spMk id="32" creationId="{DBB0C3F3-0CA1-4B3C-953A-197A86CBC7B3}"/>
          </ac:spMkLst>
        </pc:spChg>
        <pc:spChg chg="add mod">
          <ac:chgData name="Admin Reza Dorrani" userId="51a6a8e7-873c-49cf-8130-f07966aa89cd" providerId="ADAL" clId="{5CA7A5C6-1642-438C-82F3-EEE81A00A6B9}" dt="2021-11-05T17:28:52.324" v="132"/>
          <ac:spMkLst>
            <pc:docMk/>
            <pc:sldMk cId="3104571386" sldId="2143188009"/>
            <ac:spMk id="43" creationId="{35A240A0-9F13-43E2-8C50-BADD79DB0E40}"/>
          </ac:spMkLst>
        </pc:spChg>
        <pc:spChg chg="add mod">
          <ac:chgData name="Admin Reza Dorrani" userId="51a6a8e7-873c-49cf-8130-f07966aa89cd" providerId="ADAL" clId="{5CA7A5C6-1642-438C-82F3-EEE81A00A6B9}" dt="2021-11-05T17:28:52.324" v="132"/>
          <ac:spMkLst>
            <pc:docMk/>
            <pc:sldMk cId="3104571386" sldId="2143188009"/>
            <ac:spMk id="45" creationId="{BEB19B4C-6439-4BCF-97DE-3E24043A7BBD}"/>
          </ac:spMkLst>
        </pc:spChg>
        <pc:grpChg chg="add del mod">
          <ac:chgData name="Admin Reza Dorrani" userId="51a6a8e7-873c-49cf-8130-f07966aa89cd" providerId="ADAL" clId="{5CA7A5C6-1642-438C-82F3-EEE81A00A6B9}" dt="2021-11-05T17:28:50.169" v="131"/>
          <ac:grpSpMkLst>
            <pc:docMk/>
            <pc:sldMk cId="3104571386" sldId="2143188009"/>
            <ac:grpSpMk id="12" creationId="{81572342-01F1-4249-A908-3667A3B472D3}"/>
          </ac:grpSpMkLst>
        </pc:grpChg>
        <pc:grpChg chg="add del mod">
          <ac:chgData name="Admin Reza Dorrani" userId="51a6a8e7-873c-49cf-8130-f07966aa89cd" providerId="ADAL" clId="{5CA7A5C6-1642-438C-82F3-EEE81A00A6B9}" dt="2021-11-05T17:28:50.169" v="131"/>
          <ac:grpSpMkLst>
            <pc:docMk/>
            <pc:sldMk cId="3104571386" sldId="2143188009"/>
            <ac:grpSpMk id="15" creationId="{BA53553F-02CB-4759-82EE-DD84F230DFD4}"/>
          </ac:grpSpMkLst>
        </pc:grpChg>
        <pc:grpChg chg="add del mod">
          <ac:chgData name="Admin Reza Dorrani" userId="51a6a8e7-873c-49cf-8130-f07966aa89cd" providerId="ADAL" clId="{5CA7A5C6-1642-438C-82F3-EEE81A00A6B9}" dt="2021-11-05T17:28:50.169" v="131"/>
          <ac:grpSpMkLst>
            <pc:docMk/>
            <pc:sldMk cId="3104571386" sldId="2143188009"/>
            <ac:grpSpMk id="18" creationId="{A838B544-3C84-4229-8959-CB63E6AF7C61}"/>
          </ac:grpSpMkLst>
        </pc:grpChg>
        <pc:grpChg chg="add mod">
          <ac:chgData name="Admin Reza Dorrani" userId="51a6a8e7-873c-49cf-8130-f07966aa89cd" providerId="ADAL" clId="{5CA7A5C6-1642-438C-82F3-EEE81A00A6B9}" dt="2021-11-05T17:28:52.324" v="132"/>
          <ac:grpSpMkLst>
            <pc:docMk/>
            <pc:sldMk cId="3104571386" sldId="2143188009"/>
            <ac:grpSpMk id="34" creationId="{91D5D35B-60C3-4915-8D69-6024EEF32FE4}"/>
          </ac:grpSpMkLst>
        </pc:grpChg>
        <pc:grpChg chg="add mod">
          <ac:chgData name="Admin Reza Dorrani" userId="51a6a8e7-873c-49cf-8130-f07966aa89cd" providerId="ADAL" clId="{5CA7A5C6-1642-438C-82F3-EEE81A00A6B9}" dt="2021-11-05T17:28:52.324" v="132"/>
          <ac:grpSpMkLst>
            <pc:docMk/>
            <pc:sldMk cId="3104571386" sldId="2143188009"/>
            <ac:grpSpMk id="37" creationId="{71F60826-F158-4C9B-ACB9-B3CF2253B5D4}"/>
          </ac:grpSpMkLst>
        </pc:grpChg>
        <pc:grpChg chg="add mod">
          <ac:chgData name="Admin Reza Dorrani" userId="51a6a8e7-873c-49cf-8130-f07966aa89cd" providerId="ADAL" clId="{5CA7A5C6-1642-438C-82F3-EEE81A00A6B9}" dt="2021-11-05T17:28:52.324" v="132"/>
          <ac:grpSpMkLst>
            <pc:docMk/>
            <pc:sldMk cId="3104571386" sldId="2143188009"/>
            <ac:grpSpMk id="40" creationId="{56DB4F5B-C944-4847-A877-4244F580B054}"/>
          </ac:grpSpMkLst>
        </pc:grp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3" creationId="{8EF90F6C-6D8B-4C8F-AE84-8D00AE6D173A}"/>
          </ac:picMkLst>
        </pc:pic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4" creationId="{F839EAB6-837D-4883-9ACD-F99E6E717E8D}"/>
          </ac:picMkLst>
        </pc:pic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5" creationId="{6564180C-C254-4B6B-B329-47EF91BC33A2}"/>
          </ac:picMkLst>
        </pc:pic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6" creationId="{6E169D27-77DD-4F44-9C1D-10B53C7A7574}"/>
          </ac:picMkLst>
        </pc:pic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7" creationId="{BCD52886-4F13-4404-8201-5A5B3756BC03}"/>
          </ac:picMkLst>
        </pc:pic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8" creationId="{11651824-2DAC-4648-ABA9-4553A54C0192}"/>
          </ac:picMkLst>
        </pc:pic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9" creationId="{291D39E1-6234-4AF7-A907-0B1E8512AEFB}"/>
          </ac:picMkLst>
        </pc:pic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11" creationId="{9F1B2891-CB88-4082-962D-D5C737564F7F}"/>
          </ac:picMkLst>
        </pc:picChg>
        <pc:picChg chg="mod">
          <ac:chgData name="Admin Reza Dorrani" userId="51a6a8e7-873c-49cf-8130-f07966aa89cd" providerId="ADAL" clId="{5CA7A5C6-1642-438C-82F3-EEE81A00A6B9}" dt="2021-11-05T17:28:48.695" v="130"/>
          <ac:picMkLst>
            <pc:docMk/>
            <pc:sldMk cId="3104571386" sldId="2143188009"/>
            <ac:picMk id="13" creationId="{8F8AC019-B12E-4E5A-B567-7F7A14C566F3}"/>
          </ac:picMkLst>
        </pc:picChg>
        <pc:picChg chg="mod">
          <ac:chgData name="Admin Reza Dorrani" userId="51a6a8e7-873c-49cf-8130-f07966aa89cd" providerId="ADAL" clId="{5CA7A5C6-1642-438C-82F3-EEE81A00A6B9}" dt="2021-11-05T17:28:48.695" v="130"/>
          <ac:picMkLst>
            <pc:docMk/>
            <pc:sldMk cId="3104571386" sldId="2143188009"/>
            <ac:picMk id="14" creationId="{D4DC254E-2381-48CE-99EE-E3CB4B33CC1D}"/>
          </ac:picMkLst>
        </pc:picChg>
        <pc:picChg chg="mod">
          <ac:chgData name="Admin Reza Dorrani" userId="51a6a8e7-873c-49cf-8130-f07966aa89cd" providerId="ADAL" clId="{5CA7A5C6-1642-438C-82F3-EEE81A00A6B9}" dt="2021-11-05T17:28:48.695" v="130"/>
          <ac:picMkLst>
            <pc:docMk/>
            <pc:sldMk cId="3104571386" sldId="2143188009"/>
            <ac:picMk id="16" creationId="{6332FE24-AE6F-468A-83BC-0F7C0FA2EB94}"/>
          </ac:picMkLst>
        </pc:picChg>
        <pc:picChg chg="mod">
          <ac:chgData name="Admin Reza Dorrani" userId="51a6a8e7-873c-49cf-8130-f07966aa89cd" providerId="ADAL" clId="{5CA7A5C6-1642-438C-82F3-EEE81A00A6B9}" dt="2021-11-05T17:28:48.695" v="130"/>
          <ac:picMkLst>
            <pc:docMk/>
            <pc:sldMk cId="3104571386" sldId="2143188009"/>
            <ac:picMk id="17" creationId="{12387A5D-726A-4C6F-B52E-30E40AF62F8F}"/>
          </ac:picMkLst>
        </pc:picChg>
        <pc:picChg chg="mod">
          <ac:chgData name="Admin Reza Dorrani" userId="51a6a8e7-873c-49cf-8130-f07966aa89cd" providerId="ADAL" clId="{5CA7A5C6-1642-438C-82F3-EEE81A00A6B9}" dt="2021-11-05T17:28:48.695" v="130"/>
          <ac:picMkLst>
            <pc:docMk/>
            <pc:sldMk cId="3104571386" sldId="2143188009"/>
            <ac:picMk id="19" creationId="{A5DEF292-2391-4F23-A41E-6876901EBFBB}"/>
          </ac:picMkLst>
        </pc:picChg>
        <pc:picChg chg="mod">
          <ac:chgData name="Admin Reza Dorrani" userId="51a6a8e7-873c-49cf-8130-f07966aa89cd" providerId="ADAL" clId="{5CA7A5C6-1642-438C-82F3-EEE81A00A6B9}" dt="2021-11-05T17:28:48.695" v="130"/>
          <ac:picMkLst>
            <pc:docMk/>
            <pc:sldMk cId="3104571386" sldId="2143188009"/>
            <ac:picMk id="20" creationId="{2D45B984-EF67-42A5-BC81-9B888C3CF0FC}"/>
          </ac:picMkLst>
        </pc:picChg>
        <pc:picChg chg="add del mod">
          <ac:chgData name="Admin Reza Dorrani" userId="51a6a8e7-873c-49cf-8130-f07966aa89cd" providerId="ADAL" clId="{5CA7A5C6-1642-438C-82F3-EEE81A00A6B9}" dt="2021-11-05T17:28:50.169" v="131"/>
          <ac:picMkLst>
            <pc:docMk/>
            <pc:sldMk cId="3104571386" sldId="2143188009"/>
            <ac:picMk id="22" creationId="{F9321334-E307-44C9-A55E-E008D45A8329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25" creationId="{508A0F32-1CB9-429B-93AC-12CE4F88A14D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26" creationId="{2F16A545-6CD6-4FB9-A07E-C4E377B271CC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27" creationId="{4DDA3017-4BC6-4087-A9CC-F157209CEC43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28" creationId="{4B4E6D3A-5EC0-4BF9-B8B2-98B808BC179B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29" creationId="{5585A42D-9028-41F4-9A33-4153DD95E7F2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30" creationId="{4EFF335F-4F1F-4F4D-8417-47A09D18AF4E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31" creationId="{5E143E05-5394-475E-A6AB-6B458612650C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33" creationId="{1484EC71-9F8A-4780-8E11-9217F70E1724}"/>
          </ac:picMkLst>
        </pc:picChg>
        <pc:picChg chg="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35" creationId="{477FD6A3-2B81-43B9-9432-AD44696586C9}"/>
          </ac:picMkLst>
        </pc:picChg>
        <pc:picChg chg="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36" creationId="{B0147D5E-828B-4C12-8599-6267D8613A1F}"/>
          </ac:picMkLst>
        </pc:picChg>
        <pc:picChg chg="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38" creationId="{96F0A2F9-934C-41C8-B88C-DECA265D34B5}"/>
          </ac:picMkLst>
        </pc:picChg>
        <pc:picChg chg="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39" creationId="{140F6936-76C8-4542-9D50-060AA7D808F3}"/>
          </ac:picMkLst>
        </pc:picChg>
        <pc:picChg chg="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41" creationId="{CF204EC9-A489-47E2-99A0-03C755EDCED0}"/>
          </ac:picMkLst>
        </pc:picChg>
        <pc:picChg chg="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42" creationId="{F08927D3-E420-43F0-8D3A-7EAD3471D9B3}"/>
          </ac:picMkLst>
        </pc:picChg>
        <pc:picChg chg="add mod">
          <ac:chgData name="Admin Reza Dorrani" userId="51a6a8e7-873c-49cf-8130-f07966aa89cd" providerId="ADAL" clId="{5CA7A5C6-1642-438C-82F3-EEE81A00A6B9}" dt="2021-11-05T17:28:52.324" v="132"/>
          <ac:picMkLst>
            <pc:docMk/>
            <pc:sldMk cId="3104571386" sldId="2143188009"/>
            <ac:picMk id="44" creationId="{D36E88FD-5B14-43B8-B9A6-FCA5E8A0437F}"/>
          </ac:picMkLst>
        </pc:picChg>
      </pc:sldChg>
      <pc:sldChg chg="modSp add mod">
        <pc:chgData name="Admin Reza Dorrani" userId="51a6a8e7-873c-49cf-8130-f07966aa89cd" providerId="ADAL" clId="{5CA7A5C6-1642-438C-82F3-EEE81A00A6B9}" dt="2021-11-05T17:30:46.360" v="190" actId="2710"/>
        <pc:sldMkLst>
          <pc:docMk/>
          <pc:sldMk cId="4273560480" sldId="2143188009"/>
        </pc:sldMkLst>
        <pc:spChg chg="mod">
          <ac:chgData name="Admin Reza Dorrani" userId="51a6a8e7-873c-49cf-8130-f07966aa89cd" providerId="ADAL" clId="{5CA7A5C6-1642-438C-82F3-EEE81A00A6B9}" dt="2021-11-05T17:30:46.360" v="190" actId="2710"/>
          <ac:spMkLst>
            <pc:docMk/>
            <pc:sldMk cId="4273560480" sldId="2143188009"/>
            <ac:spMk id="24" creationId="{4CF734D5-A95E-5645-A4C6-89BE33E3E5A0}"/>
          </ac:spMkLst>
        </pc:spChg>
      </pc:sldChg>
      <pc:sldChg chg="modSp add mod">
        <pc:chgData name="Admin Reza Dorrani" userId="51a6a8e7-873c-49cf-8130-f07966aa89cd" providerId="ADAL" clId="{5CA7A5C6-1642-438C-82F3-EEE81A00A6B9}" dt="2021-11-05T17:31:00.949" v="205" actId="20577"/>
        <pc:sldMkLst>
          <pc:docMk/>
          <pc:sldMk cId="3925041796" sldId="2143188010"/>
        </pc:sldMkLst>
        <pc:spChg chg="mod">
          <ac:chgData name="Admin Reza Dorrani" userId="51a6a8e7-873c-49cf-8130-f07966aa89cd" providerId="ADAL" clId="{5CA7A5C6-1642-438C-82F3-EEE81A00A6B9}" dt="2021-11-05T17:31:00.949" v="205" actId="20577"/>
          <ac:spMkLst>
            <pc:docMk/>
            <pc:sldMk cId="3925041796" sldId="2143188010"/>
            <ac:spMk id="24" creationId="{4CF734D5-A95E-5645-A4C6-89BE33E3E5A0}"/>
          </ac:spMkLst>
        </pc:spChg>
      </pc:sldChg>
      <pc:sldChg chg="modSp add mod">
        <pc:chgData name="Admin Reza Dorrani" userId="51a6a8e7-873c-49cf-8130-f07966aa89cd" providerId="ADAL" clId="{5CA7A5C6-1642-438C-82F3-EEE81A00A6B9}" dt="2021-11-05T17:31:13.814" v="223" actId="20577"/>
        <pc:sldMkLst>
          <pc:docMk/>
          <pc:sldMk cId="1650234479" sldId="2143188011"/>
        </pc:sldMkLst>
        <pc:spChg chg="mod">
          <ac:chgData name="Admin Reza Dorrani" userId="51a6a8e7-873c-49cf-8130-f07966aa89cd" providerId="ADAL" clId="{5CA7A5C6-1642-438C-82F3-EEE81A00A6B9}" dt="2021-11-05T17:31:13.814" v="223" actId="20577"/>
          <ac:spMkLst>
            <pc:docMk/>
            <pc:sldMk cId="1650234479" sldId="2143188011"/>
            <ac:spMk id="24" creationId="{4CF734D5-A95E-5645-A4C6-89BE33E3E5A0}"/>
          </ac:spMkLst>
        </pc:spChg>
      </pc:sldChg>
      <pc:sldChg chg="modSp add mod">
        <pc:chgData name="Admin Reza Dorrani" userId="51a6a8e7-873c-49cf-8130-f07966aa89cd" providerId="ADAL" clId="{5CA7A5C6-1642-438C-82F3-EEE81A00A6B9}" dt="2021-11-05T17:31:23.253" v="243" actId="20577"/>
        <pc:sldMkLst>
          <pc:docMk/>
          <pc:sldMk cId="3749514496" sldId="2143188012"/>
        </pc:sldMkLst>
        <pc:spChg chg="mod">
          <ac:chgData name="Admin Reza Dorrani" userId="51a6a8e7-873c-49cf-8130-f07966aa89cd" providerId="ADAL" clId="{5CA7A5C6-1642-438C-82F3-EEE81A00A6B9}" dt="2021-11-05T17:31:23.253" v="243" actId="20577"/>
          <ac:spMkLst>
            <pc:docMk/>
            <pc:sldMk cId="3749514496" sldId="2143188012"/>
            <ac:spMk id="24" creationId="{4CF734D5-A95E-5645-A4C6-89BE33E3E5A0}"/>
          </ac:spMkLst>
        </pc:spChg>
      </pc:sldChg>
      <pc:sldChg chg="modSp add mod">
        <pc:chgData name="Admin Reza Dorrani" userId="51a6a8e7-873c-49cf-8130-f07966aa89cd" providerId="ADAL" clId="{5CA7A5C6-1642-438C-82F3-EEE81A00A6B9}" dt="2021-11-05T17:31:33.774" v="261" actId="20577"/>
        <pc:sldMkLst>
          <pc:docMk/>
          <pc:sldMk cId="782332075" sldId="2143188013"/>
        </pc:sldMkLst>
        <pc:spChg chg="mod">
          <ac:chgData name="Admin Reza Dorrani" userId="51a6a8e7-873c-49cf-8130-f07966aa89cd" providerId="ADAL" clId="{5CA7A5C6-1642-438C-82F3-EEE81A00A6B9}" dt="2021-11-05T17:31:33.774" v="261" actId="20577"/>
          <ac:spMkLst>
            <pc:docMk/>
            <pc:sldMk cId="782332075" sldId="2143188013"/>
            <ac:spMk id="24" creationId="{4CF734D5-A95E-5645-A4C6-89BE33E3E5A0}"/>
          </ac:spMkLst>
        </pc:spChg>
      </pc:sldChg>
      <pc:sldChg chg="modSp add mod">
        <pc:chgData name="Admin Reza Dorrani" userId="51a6a8e7-873c-49cf-8130-f07966aa89cd" providerId="ADAL" clId="{5CA7A5C6-1642-438C-82F3-EEE81A00A6B9}" dt="2021-11-05T17:31:45.782" v="272" actId="20577"/>
        <pc:sldMkLst>
          <pc:docMk/>
          <pc:sldMk cId="164020909" sldId="2143188014"/>
        </pc:sldMkLst>
        <pc:spChg chg="mod">
          <ac:chgData name="Admin Reza Dorrani" userId="51a6a8e7-873c-49cf-8130-f07966aa89cd" providerId="ADAL" clId="{5CA7A5C6-1642-438C-82F3-EEE81A00A6B9}" dt="2021-11-05T17:31:45.782" v="272" actId="20577"/>
          <ac:spMkLst>
            <pc:docMk/>
            <pc:sldMk cId="164020909" sldId="2143188014"/>
            <ac:spMk id="24" creationId="{4CF734D5-A95E-5645-A4C6-89BE33E3E5A0}"/>
          </ac:spMkLst>
        </pc:spChg>
      </pc:sldChg>
      <pc:sldChg chg="modSp add mod">
        <pc:chgData name="Admin Reza Dorrani" userId="51a6a8e7-873c-49cf-8130-f07966aa89cd" providerId="ADAL" clId="{5CA7A5C6-1642-438C-82F3-EEE81A00A6B9}" dt="2021-11-05T17:32:00.621" v="284" actId="20577"/>
        <pc:sldMkLst>
          <pc:docMk/>
          <pc:sldMk cId="606913591" sldId="2143188015"/>
        </pc:sldMkLst>
        <pc:spChg chg="mod">
          <ac:chgData name="Admin Reza Dorrani" userId="51a6a8e7-873c-49cf-8130-f07966aa89cd" providerId="ADAL" clId="{5CA7A5C6-1642-438C-82F3-EEE81A00A6B9}" dt="2021-11-05T17:32:00.621" v="284" actId="20577"/>
          <ac:spMkLst>
            <pc:docMk/>
            <pc:sldMk cId="606913591" sldId="2143188015"/>
            <ac:spMk id="24" creationId="{4CF734D5-A95E-5645-A4C6-89BE33E3E5A0}"/>
          </ac:spMkLst>
        </pc:spChg>
      </pc:sldChg>
      <pc:sldChg chg="modSp add mod modClrScheme chgLayout">
        <pc:chgData name="Admin Reza Dorrani" userId="51a6a8e7-873c-49cf-8130-f07966aa89cd" providerId="ADAL" clId="{5CA7A5C6-1642-438C-82F3-EEE81A00A6B9}" dt="2021-11-05T17:52:30.814" v="459" actId="1076"/>
        <pc:sldMkLst>
          <pc:docMk/>
          <pc:sldMk cId="1488847225" sldId="2143188016"/>
        </pc:sldMkLst>
        <pc:spChg chg="mod ord">
          <ac:chgData name="Admin Reza Dorrani" userId="51a6a8e7-873c-49cf-8130-f07966aa89cd" providerId="ADAL" clId="{5CA7A5C6-1642-438C-82F3-EEE81A00A6B9}" dt="2021-11-05T17:51:30.057" v="434" actId="1076"/>
          <ac:spMkLst>
            <pc:docMk/>
            <pc:sldMk cId="1488847225" sldId="2143188016"/>
            <ac:spMk id="97" creationId="{807EB5D3-1290-4E9F-9161-8AF2B79CE36A}"/>
          </ac:spMkLst>
        </pc:spChg>
        <pc:spChg chg="mod">
          <ac:chgData name="Admin Reza Dorrani" userId="51a6a8e7-873c-49cf-8130-f07966aa89cd" providerId="ADAL" clId="{5CA7A5C6-1642-438C-82F3-EEE81A00A6B9}" dt="2021-11-05T17:52:30.814" v="459" actId="1076"/>
          <ac:spMkLst>
            <pc:docMk/>
            <pc:sldMk cId="1488847225" sldId="2143188016"/>
            <ac:spMk id="99" creationId="{BC38C825-29C9-4691-BAFD-C3637809A0E6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02" creationId="{5904B1C8-EFB2-43D1-AED4-27B92D07F8CF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05" creationId="{7BA10569-0F41-407B-9B30-074FAF9CB347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07" creationId="{A86E4065-3352-4D19-9152-2C6408B0C5CE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10" creationId="{FAF8508B-5961-47A5-B519-DAA73378BC1E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11" creationId="{8BDA6C52-828A-4ECC-A3EB-CC567176D8F8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13" creationId="{B0D0DB66-C4E4-44B0-9C5E-099451BCC78F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15" creationId="{202F66F8-F69F-406A-A0E9-096BB505DFBC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16" creationId="{22C5EC7B-2AB3-4FC8-93CE-B3E0A714277C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17" creationId="{0F1ABA56-9831-43A5-BD5A-7B3E5D2F6454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19" creationId="{38DDA001-D260-4CA2-A4FC-62D93655FAE6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21" creationId="{8267ACDD-BA37-4D18-94B2-36258FC49C81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24" creationId="{6560FB38-415B-42CA-B334-A83AD0F5CD8C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25" creationId="{1DDCE431-9818-4FE3-8DAB-0AF9101C3760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26" creationId="{12F34834-54DA-4CE4-8480-46119A81BCDA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27" creationId="{86BF0E22-688A-47F6-9E67-4D2FE6E72673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28" creationId="{60B2CA5B-6590-4B4F-8FD0-02AE5229300A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29" creationId="{99625535-FDAC-4FE1-B367-3A811C8B62D3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30" creationId="{EE179A3A-8E7E-4BE8-AE19-CBFE9578B3FC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31" creationId="{A9173271-5A39-44A6-A940-6FDD594A7743}"/>
          </ac:spMkLst>
        </pc:spChg>
        <pc:spChg chg="mod">
          <ac:chgData name="Admin Reza Dorrani" userId="51a6a8e7-873c-49cf-8130-f07966aa89cd" providerId="ADAL" clId="{5CA7A5C6-1642-438C-82F3-EEE81A00A6B9}" dt="2021-11-05T17:52:28.246" v="458" actId="1076"/>
          <ac:spMkLst>
            <pc:docMk/>
            <pc:sldMk cId="1488847225" sldId="2143188016"/>
            <ac:spMk id="132" creationId="{3B146601-CBA6-41DB-AC02-C33BCA745B3B}"/>
          </ac:spMkLst>
        </pc:spChg>
        <pc:spChg chg="mod">
          <ac:chgData name="Admin Reza Dorrani" userId="51a6a8e7-873c-49cf-8130-f07966aa89cd" providerId="ADAL" clId="{5CA7A5C6-1642-438C-82F3-EEE81A00A6B9}" dt="2021-11-05T17:52:23.746" v="457" actId="1076"/>
          <ac:spMkLst>
            <pc:docMk/>
            <pc:sldMk cId="1488847225" sldId="2143188016"/>
            <ac:spMk id="133" creationId="{3C76F256-96B8-4D37-81C6-F52AA6BE623F}"/>
          </ac:spMkLst>
        </pc:spChg>
        <pc:grpChg chg="mod">
          <ac:chgData name="Admin Reza Dorrani" userId="51a6a8e7-873c-49cf-8130-f07966aa89cd" providerId="ADAL" clId="{5CA7A5C6-1642-438C-82F3-EEE81A00A6B9}" dt="2021-11-05T17:52:28.246" v="458" actId="1076"/>
          <ac:grpSpMkLst>
            <pc:docMk/>
            <pc:sldMk cId="1488847225" sldId="2143188016"/>
            <ac:grpSpMk id="98" creationId="{AB6C73C5-F427-4569-8E1A-4A6B6F41E120}"/>
          </ac:grpSpMkLst>
        </pc:grpChg>
        <pc:grpChg chg="mod">
          <ac:chgData name="Admin Reza Dorrani" userId="51a6a8e7-873c-49cf-8130-f07966aa89cd" providerId="ADAL" clId="{5CA7A5C6-1642-438C-82F3-EEE81A00A6B9}" dt="2021-11-05T17:52:28.246" v="458" actId="1076"/>
          <ac:grpSpMkLst>
            <pc:docMk/>
            <pc:sldMk cId="1488847225" sldId="2143188016"/>
            <ac:grpSpMk id="101" creationId="{AAA26C03-7C53-44EB-964F-45404654EA60}"/>
          </ac:grpSpMkLst>
        </pc:grpChg>
        <pc:grpChg chg="mod">
          <ac:chgData name="Admin Reza Dorrani" userId="51a6a8e7-873c-49cf-8130-f07966aa89cd" providerId="ADAL" clId="{5CA7A5C6-1642-438C-82F3-EEE81A00A6B9}" dt="2021-11-05T17:52:28.246" v="458" actId="1076"/>
          <ac:grpSpMkLst>
            <pc:docMk/>
            <pc:sldMk cId="1488847225" sldId="2143188016"/>
            <ac:grpSpMk id="103" creationId="{E85D2056-A824-4216-B9CC-9446DFECDBA4}"/>
          </ac:grpSpMkLst>
        </pc:grpChg>
        <pc:grpChg chg="mod">
          <ac:chgData name="Admin Reza Dorrani" userId="51a6a8e7-873c-49cf-8130-f07966aa89cd" providerId="ADAL" clId="{5CA7A5C6-1642-438C-82F3-EEE81A00A6B9}" dt="2021-11-05T17:52:28.246" v="458" actId="1076"/>
          <ac:grpSpMkLst>
            <pc:docMk/>
            <pc:sldMk cId="1488847225" sldId="2143188016"/>
            <ac:grpSpMk id="104" creationId="{C4DC9D5C-0C82-43E1-B3EB-443DC99E384C}"/>
          </ac:grpSpMkLst>
        </pc:grpChg>
        <pc:grpChg chg="mod">
          <ac:chgData name="Admin Reza Dorrani" userId="51a6a8e7-873c-49cf-8130-f07966aa89cd" providerId="ADAL" clId="{5CA7A5C6-1642-438C-82F3-EEE81A00A6B9}" dt="2021-11-05T17:52:28.246" v="458" actId="1076"/>
          <ac:grpSpMkLst>
            <pc:docMk/>
            <pc:sldMk cId="1488847225" sldId="2143188016"/>
            <ac:grpSpMk id="118" creationId="{FA5C3630-252C-456F-8C80-576C53C34C55}"/>
          </ac:grpSpMkLst>
        </pc:grpChg>
        <pc:grpChg chg="mod">
          <ac:chgData name="Admin Reza Dorrani" userId="51a6a8e7-873c-49cf-8130-f07966aa89cd" providerId="ADAL" clId="{5CA7A5C6-1642-438C-82F3-EEE81A00A6B9}" dt="2021-11-05T17:52:28.246" v="458" actId="1076"/>
          <ac:grpSpMkLst>
            <pc:docMk/>
            <pc:sldMk cId="1488847225" sldId="2143188016"/>
            <ac:grpSpMk id="120" creationId="{4E7C38D4-5642-4841-ADC9-CC0915D9A78B}"/>
          </ac:grpSpMkLst>
        </pc:grpChg>
        <pc:grpChg chg="mod">
          <ac:chgData name="Admin Reza Dorrani" userId="51a6a8e7-873c-49cf-8130-f07966aa89cd" providerId="ADAL" clId="{5CA7A5C6-1642-438C-82F3-EEE81A00A6B9}" dt="2021-11-05T17:52:28.246" v="458" actId="1076"/>
          <ac:grpSpMkLst>
            <pc:docMk/>
            <pc:sldMk cId="1488847225" sldId="2143188016"/>
            <ac:grpSpMk id="122" creationId="{AC4551A6-B076-49D9-8B77-CDFDAAB62081}"/>
          </ac:grpSpMkLst>
        </pc:grpChg>
        <pc:grpChg chg="mod">
          <ac:chgData name="Admin Reza Dorrani" userId="51a6a8e7-873c-49cf-8130-f07966aa89cd" providerId="ADAL" clId="{5CA7A5C6-1642-438C-82F3-EEE81A00A6B9}" dt="2021-11-05T17:52:28.246" v="458" actId="1076"/>
          <ac:grpSpMkLst>
            <pc:docMk/>
            <pc:sldMk cId="1488847225" sldId="2143188016"/>
            <ac:grpSpMk id="123" creationId="{715A79D8-3FCA-4CC3-9C28-C8C1E04C9BB7}"/>
          </ac:grpSpMkLst>
        </pc:grpChg>
        <pc:picChg chg="mod">
          <ac:chgData name="Admin Reza Dorrani" userId="51a6a8e7-873c-49cf-8130-f07966aa89cd" providerId="ADAL" clId="{5CA7A5C6-1642-438C-82F3-EEE81A00A6B9}" dt="2021-11-05T17:52:28.246" v="458" actId="1076"/>
          <ac:picMkLst>
            <pc:docMk/>
            <pc:sldMk cId="1488847225" sldId="2143188016"/>
            <ac:picMk id="100" creationId="{7212C021-29F8-4EB8-8181-2B165EB51B35}"/>
          </ac:picMkLst>
        </pc:picChg>
        <pc:picChg chg="mod">
          <ac:chgData name="Admin Reza Dorrani" userId="51a6a8e7-873c-49cf-8130-f07966aa89cd" providerId="ADAL" clId="{5CA7A5C6-1642-438C-82F3-EEE81A00A6B9}" dt="2021-11-05T17:52:28.246" v="458" actId="1076"/>
          <ac:picMkLst>
            <pc:docMk/>
            <pc:sldMk cId="1488847225" sldId="2143188016"/>
            <ac:picMk id="106" creationId="{88120038-1724-4BFF-8A7A-722FF9175C3E}"/>
          </ac:picMkLst>
        </pc:picChg>
        <pc:picChg chg="mod">
          <ac:chgData name="Admin Reza Dorrani" userId="51a6a8e7-873c-49cf-8130-f07966aa89cd" providerId="ADAL" clId="{5CA7A5C6-1642-438C-82F3-EEE81A00A6B9}" dt="2021-11-05T17:52:28.246" v="458" actId="1076"/>
          <ac:picMkLst>
            <pc:docMk/>
            <pc:sldMk cId="1488847225" sldId="2143188016"/>
            <ac:picMk id="112" creationId="{2087E523-534B-4735-80F5-16FC105821B7}"/>
          </ac:picMkLst>
        </pc:picChg>
        <pc:picChg chg="mod">
          <ac:chgData name="Admin Reza Dorrani" userId="51a6a8e7-873c-49cf-8130-f07966aa89cd" providerId="ADAL" clId="{5CA7A5C6-1642-438C-82F3-EEE81A00A6B9}" dt="2021-11-05T17:52:28.246" v="458" actId="1076"/>
          <ac:picMkLst>
            <pc:docMk/>
            <pc:sldMk cId="1488847225" sldId="2143188016"/>
            <ac:picMk id="114" creationId="{6628EE00-50BD-4A40-8AFF-9ECF2A739EB9}"/>
          </ac:picMkLst>
        </pc:picChg>
        <pc:cxnChg chg="mod">
          <ac:chgData name="Admin Reza Dorrani" userId="51a6a8e7-873c-49cf-8130-f07966aa89cd" providerId="ADAL" clId="{5CA7A5C6-1642-438C-82F3-EEE81A00A6B9}" dt="2021-11-05T17:52:28.246" v="458" actId="1076"/>
          <ac:cxnSpMkLst>
            <pc:docMk/>
            <pc:sldMk cId="1488847225" sldId="2143188016"/>
            <ac:cxnSpMk id="108" creationId="{A2B9A231-6343-4A73-9D46-B09E71D6A995}"/>
          </ac:cxnSpMkLst>
        </pc:cxnChg>
        <pc:cxnChg chg="mod">
          <ac:chgData name="Admin Reza Dorrani" userId="51a6a8e7-873c-49cf-8130-f07966aa89cd" providerId="ADAL" clId="{5CA7A5C6-1642-438C-82F3-EEE81A00A6B9}" dt="2021-11-05T17:52:28.246" v="458" actId="1076"/>
          <ac:cxnSpMkLst>
            <pc:docMk/>
            <pc:sldMk cId="1488847225" sldId="2143188016"/>
            <ac:cxnSpMk id="109" creationId="{B4E0E6D5-BEA1-4B4F-8CA2-1DC807003D51}"/>
          </ac:cxnSpMkLst>
        </pc:cxnChg>
      </pc:sldChg>
      <pc:sldChg chg="modSp add mod modClrScheme modAnim chgLayout">
        <pc:chgData name="Admin Reza Dorrani" userId="51a6a8e7-873c-49cf-8130-f07966aa89cd" providerId="ADAL" clId="{5CA7A5C6-1642-438C-82F3-EEE81A00A6B9}" dt="2021-11-05T18:00:18.685" v="792" actId="2710"/>
        <pc:sldMkLst>
          <pc:docMk/>
          <pc:sldMk cId="4055323765" sldId="2143188017"/>
        </pc:sldMkLst>
        <pc:spChg chg="mod ord">
          <ac:chgData name="Admin Reza Dorrani" userId="51a6a8e7-873c-49cf-8130-f07966aa89cd" providerId="ADAL" clId="{5CA7A5C6-1642-438C-82F3-EEE81A00A6B9}" dt="2021-11-05T17:59:20.691" v="740" actId="1076"/>
          <ac:spMkLst>
            <pc:docMk/>
            <pc:sldMk cId="4055323765" sldId="2143188017"/>
            <ac:spMk id="3" creationId="{78AEEB9C-41B3-46BE-9CED-B9E334D9EAE6}"/>
          </ac:spMkLst>
        </pc:spChg>
        <pc:spChg chg="mod ord">
          <ac:chgData name="Admin Reza Dorrani" userId="51a6a8e7-873c-49cf-8130-f07966aa89cd" providerId="ADAL" clId="{5CA7A5C6-1642-438C-82F3-EEE81A00A6B9}" dt="2021-11-05T18:00:18.685" v="792" actId="2710"/>
          <ac:spMkLst>
            <pc:docMk/>
            <pc:sldMk cId="4055323765" sldId="2143188017"/>
            <ac:spMk id="5" creationId="{CE1A6E6B-0CA2-4C5A-9C66-EDE6DD78015F}"/>
          </ac:spMkLst>
        </pc:spChg>
      </pc:sldChg>
      <pc:sldChg chg="modSp add mod">
        <pc:chgData name="Admin Reza Dorrani" userId="51a6a8e7-873c-49cf-8130-f07966aa89cd" providerId="ADAL" clId="{5CA7A5C6-1642-438C-82F3-EEE81A00A6B9}" dt="2021-11-05T17:51:09.453" v="431" actId="20577"/>
        <pc:sldMkLst>
          <pc:docMk/>
          <pc:sldMk cId="46484336" sldId="2143188018"/>
        </pc:sldMkLst>
        <pc:spChg chg="mod">
          <ac:chgData name="Admin Reza Dorrani" userId="51a6a8e7-873c-49cf-8130-f07966aa89cd" providerId="ADAL" clId="{5CA7A5C6-1642-438C-82F3-EEE81A00A6B9}" dt="2021-11-05T17:51:09.453" v="431" actId="20577"/>
          <ac:spMkLst>
            <pc:docMk/>
            <pc:sldMk cId="46484336" sldId="2143188018"/>
            <ac:spMk id="24" creationId="{4CF734D5-A95E-5645-A4C6-89BE33E3E5A0}"/>
          </ac:spMkLst>
        </pc:spChg>
      </pc:sldChg>
    </pc:docChg>
  </pc:docChgLst>
  <pc:docChgLst>
    <pc:chgData name="Admin Reza Dorrani" userId="51a6a8e7-873c-49cf-8130-f07966aa89cd" providerId="ADAL" clId="{939DA848-E4E8-4ABB-AB3C-E8FACC3927EF}"/>
    <pc:docChg chg="undo custSel addSld delSld modSld sldOrd modSection">
      <pc:chgData name="Admin Reza Dorrani" userId="51a6a8e7-873c-49cf-8130-f07966aa89cd" providerId="ADAL" clId="{939DA848-E4E8-4ABB-AB3C-E8FACC3927EF}" dt="2021-09-23T23:13:58.163" v="511" actId="14100"/>
      <pc:docMkLst>
        <pc:docMk/>
      </pc:docMkLst>
      <pc:sldChg chg="addSp delSp modSp del mod modAnim">
        <pc:chgData name="Admin Reza Dorrani" userId="51a6a8e7-873c-49cf-8130-f07966aa89cd" providerId="ADAL" clId="{939DA848-E4E8-4ABB-AB3C-E8FACC3927EF}" dt="2021-09-23T22:49:20.219" v="98" actId="47"/>
        <pc:sldMkLst>
          <pc:docMk/>
          <pc:sldMk cId="3940223392" sldId="349"/>
        </pc:sldMkLst>
        <pc:spChg chg="del">
          <ac:chgData name="Admin Reza Dorrani" userId="51a6a8e7-873c-49cf-8130-f07966aa89cd" providerId="ADAL" clId="{939DA848-E4E8-4ABB-AB3C-E8FACC3927EF}" dt="2021-09-23T22:45:04.578" v="57" actId="478"/>
          <ac:spMkLst>
            <pc:docMk/>
            <pc:sldMk cId="3940223392" sldId="349"/>
            <ac:spMk id="4" creationId="{A30CC67A-5BA0-4263-AB64-D8E4E56658B2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5" creationId="{8DD2F1C3-F0B6-4E1A-8112-46F52A71B9FD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6" creationId="{3CB03D23-46AD-4AD9-BD97-9DD2E31795BC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7" creationId="{D66E890C-001C-4BB4-8D02-0CB4FDD06418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8" creationId="{75A93565-7AE5-43AD-9B58-6E846514B4F3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9" creationId="{EC3CD775-2497-4DD5-B15E-DB7CA5BCD228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10" creationId="{9918B0FE-40A9-4C19-9004-C4B4FD9306F7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11" creationId="{93143130-B1B0-4F46-A9F0-D77DA5951A32}"/>
          </ac:spMkLst>
        </pc:spChg>
        <pc:spChg chg="mod">
          <ac:chgData name="Admin Reza Dorrani" userId="51a6a8e7-873c-49cf-8130-f07966aa89cd" providerId="ADAL" clId="{939DA848-E4E8-4ABB-AB3C-E8FACC3927EF}" dt="2021-09-23T22:45:05.341" v="58"/>
          <ac:spMkLst>
            <pc:docMk/>
            <pc:sldMk cId="3940223392" sldId="349"/>
            <ac:spMk id="13" creationId="{1A2A130A-0F11-4B9B-9646-C3103EB7A699}"/>
          </ac:spMkLst>
        </pc:spChg>
        <pc:spChg chg="mod">
          <ac:chgData name="Admin Reza Dorrani" userId="51a6a8e7-873c-49cf-8130-f07966aa89cd" providerId="ADAL" clId="{939DA848-E4E8-4ABB-AB3C-E8FACC3927EF}" dt="2021-09-23T22:45:05.341" v="58"/>
          <ac:spMkLst>
            <pc:docMk/>
            <pc:sldMk cId="3940223392" sldId="349"/>
            <ac:spMk id="14" creationId="{1F4C46DF-60CF-4FB4-A01F-468D72B3A087}"/>
          </ac:spMkLst>
        </pc:spChg>
        <pc:spChg chg="mod">
          <ac:chgData name="Admin Reza Dorrani" userId="51a6a8e7-873c-49cf-8130-f07966aa89cd" providerId="ADAL" clId="{939DA848-E4E8-4ABB-AB3C-E8FACC3927EF}" dt="2021-09-23T22:45:05.341" v="58"/>
          <ac:spMkLst>
            <pc:docMk/>
            <pc:sldMk cId="3940223392" sldId="349"/>
            <ac:spMk id="15" creationId="{87E3AADD-DB56-48D2-BBB7-54D85B613D74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16" creationId="{E4EE08A0-07A6-4E76-BA28-9FCCCD686F1B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17" creationId="{37C075C1-12D6-4BA4-B50A-097B8072DF52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18" creationId="{7064C5BB-60EF-4CA6-8242-6468206A45CD}"/>
          </ac:spMkLst>
        </pc:spChg>
        <pc:spChg chg="mod">
          <ac:chgData name="Admin Reza Dorrani" userId="51a6a8e7-873c-49cf-8130-f07966aa89cd" providerId="ADAL" clId="{939DA848-E4E8-4ABB-AB3C-E8FACC3927EF}" dt="2021-09-23T22:45:05.341" v="58"/>
          <ac:spMkLst>
            <pc:docMk/>
            <pc:sldMk cId="3940223392" sldId="349"/>
            <ac:spMk id="21" creationId="{7D92DACE-9D45-459C-8525-6A132F53F04C}"/>
          </ac:spMkLst>
        </pc:spChg>
        <pc:spChg chg="mod">
          <ac:chgData name="Admin Reza Dorrani" userId="51a6a8e7-873c-49cf-8130-f07966aa89cd" providerId="ADAL" clId="{939DA848-E4E8-4ABB-AB3C-E8FACC3927EF}" dt="2021-09-23T22:45:05.341" v="58"/>
          <ac:spMkLst>
            <pc:docMk/>
            <pc:sldMk cId="3940223392" sldId="349"/>
            <ac:spMk id="24" creationId="{B0C30ABE-0BB9-490B-9017-DDAB3376D5B5}"/>
          </ac:spMkLst>
        </pc:spChg>
        <pc:spChg chg="mod">
          <ac:chgData name="Admin Reza Dorrani" userId="51a6a8e7-873c-49cf-8130-f07966aa89cd" providerId="ADAL" clId="{939DA848-E4E8-4ABB-AB3C-E8FACC3927EF}" dt="2021-09-23T22:45:05.341" v="58"/>
          <ac:spMkLst>
            <pc:docMk/>
            <pc:sldMk cId="3940223392" sldId="349"/>
            <ac:spMk id="27" creationId="{261D609F-105E-4515-8360-12A452D8F402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28" creationId="{1A42F357-489E-4151-95ED-714EC9C8FA6F}"/>
          </ac:spMkLst>
        </pc:spChg>
        <pc:spChg chg="add del mod">
          <ac:chgData name="Admin Reza Dorrani" userId="51a6a8e7-873c-49cf-8130-f07966aa89cd" providerId="ADAL" clId="{939DA848-E4E8-4ABB-AB3C-E8FACC3927EF}" dt="2021-09-23T22:45:09.112" v="61"/>
          <ac:spMkLst>
            <pc:docMk/>
            <pc:sldMk cId="3940223392" sldId="349"/>
            <ac:spMk id="29" creationId="{A0F47D34-ACB0-4E77-9656-628F91193F8F}"/>
          </ac:spMkLst>
        </pc:spChg>
        <pc:grpChg chg="add del mod">
          <ac:chgData name="Admin Reza Dorrani" userId="51a6a8e7-873c-49cf-8130-f07966aa89cd" providerId="ADAL" clId="{939DA848-E4E8-4ABB-AB3C-E8FACC3927EF}" dt="2021-09-23T22:45:09.112" v="61"/>
          <ac:grpSpMkLst>
            <pc:docMk/>
            <pc:sldMk cId="3940223392" sldId="349"/>
            <ac:grpSpMk id="12" creationId="{9E4A3A2F-137A-4F33-B926-98F42F4E4DDC}"/>
          </ac:grpSpMkLst>
        </pc:grpChg>
        <pc:grpChg chg="add del mod">
          <ac:chgData name="Admin Reza Dorrani" userId="51a6a8e7-873c-49cf-8130-f07966aa89cd" providerId="ADAL" clId="{939DA848-E4E8-4ABB-AB3C-E8FACC3927EF}" dt="2021-09-23T22:45:09.112" v="61"/>
          <ac:grpSpMkLst>
            <pc:docMk/>
            <pc:sldMk cId="3940223392" sldId="349"/>
            <ac:grpSpMk id="19" creationId="{AE226F97-5FA2-4FE7-98B0-64BD8DFBE7AD}"/>
          </ac:grpSpMkLst>
        </pc:grpChg>
        <pc:grpChg chg="add del mod">
          <ac:chgData name="Admin Reza Dorrani" userId="51a6a8e7-873c-49cf-8130-f07966aa89cd" providerId="ADAL" clId="{939DA848-E4E8-4ABB-AB3C-E8FACC3927EF}" dt="2021-09-23T22:45:09.112" v="61"/>
          <ac:grpSpMkLst>
            <pc:docMk/>
            <pc:sldMk cId="3940223392" sldId="349"/>
            <ac:grpSpMk id="22" creationId="{0A82EC97-CF21-4AA6-9502-F0520C7BDA03}"/>
          </ac:grpSpMkLst>
        </pc:grpChg>
        <pc:grpChg chg="add del mod">
          <ac:chgData name="Admin Reza Dorrani" userId="51a6a8e7-873c-49cf-8130-f07966aa89cd" providerId="ADAL" clId="{939DA848-E4E8-4ABB-AB3C-E8FACC3927EF}" dt="2021-09-23T22:45:09.112" v="61"/>
          <ac:grpSpMkLst>
            <pc:docMk/>
            <pc:sldMk cId="3940223392" sldId="349"/>
            <ac:grpSpMk id="25" creationId="{4D4184BF-2CCD-4455-A3B2-19628BFCCCD1}"/>
          </ac:grpSpMkLst>
        </pc:grpChg>
        <pc:graphicFrameChg chg="mod">
          <ac:chgData name="Admin Reza Dorrani" userId="51a6a8e7-873c-49cf-8130-f07966aa89cd" providerId="ADAL" clId="{939DA848-E4E8-4ABB-AB3C-E8FACC3927EF}" dt="2021-09-23T22:45:05.341" v="58"/>
          <ac:graphicFrameMkLst>
            <pc:docMk/>
            <pc:sldMk cId="3940223392" sldId="349"/>
            <ac:graphicFrameMk id="20" creationId="{D2AAA241-F516-4425-92C6-EAC1074474E0}"/>
          </ac:graphicFrameMkLst>
        </pc:graphicFrameChg>
        <pc:graphicFrameChg chg="mod">
          <ac:chgData name="Admin Reza Dorrani" userId="51a6a8e7-873c-49cf-8130-f07966aa89cd" providerId="ADAL" clId="{939DA848-E4E8-4ABB-AB3C-E8FACC3927EF}" dt="2021-09-23T22:45:05.341" v="58"/>
          <ac:graphicFrameMkLst>
            <pc:docMk/>
            <pc:sldMk cId="3940223392" sldId="349"/>
            <ac:graphicFrameMk id="23" creationId="{6B625C05-4F9D-453C-9AF9-5FDB2C835E4A}"/>
          </ac:graphicFrameMkLst>
        </pc:graphicFrameChg>
        <pc:graphicFrameChg chg="mod">
          <ac:chgData name="Admin Reza Dorrani" userId="51a6a8e7-873c-49cf-8130-f07966aa89cd" providerId="ADAL" clId="{939DA848-E4E8-4ABB-AB3C-E8FACC3927EF}" dt="2021-09-23T22:45:05.341" v="58"/>
          <ac:graphicFrameMkLst>
            <pc:docMk/>
            <pc:sldMk cId="3940223392" sldId="349"/>
            <ac:graphicFrameMk id="26" creationId="{ABC7DD53-271C-4BD4-84C3-71D7AFA18AD7}"/>
          </ac:graphicFrameMkLst>
        </pc:graphicFrameChg>
        <pc:picChg chg="del">
          <ac:chgData name="Admin Reza Dorrani" userId="51a6a8e7-873c-49cf-8130-f07966aa89cd" providerId="ADAL" clId="{939DA848-E4E8-4ABB-AB3C-E8FACC3927EF}" dt="2021-09-23T22:45:04.578" v="57" actId="478"/>
          <ac:picMkLst>
            <pc:docMk/>
            <pc:sldMk cId="3940223392" sldId="349"/>
            <ac:picMk id="2" creationId="{CD11EA8F-2B60-4D6F-88B3-2CB5DD3CE7E8}"/>
          </ac:picMkLst>
        </pc:picChg>
      </pc:sldChg>
      <pc:sldChg chg="del">
        <pc:chgData name="Admin Reza Dorrani" userId="51a6a8e7-873c-49cf-8130-f07966aa89cd" providerId="ADAL" clId="{939DA848-E4E8-4ABB-AB3C-E8FACC3927EF}" dt="2021-09-23T22:57:01.665" v="224" actId="47"/>
        <pc:sldMkLst>
          <pc:docMk/>
          <pc:sldMk cId="3299954381" sldId="1412"/>
        </pc:sldMkLst>
      </pc:sldChg>
      <pc:sldChg chg="del">
        <pc:chgData name="Admin Reza Dorrani" userId="51a6a8e7-873c-49cf-8130-f07966aa89cd" providerId="ADAL" clId="{939DA848-E4E8-4ABB-AB3C-E8FACC3927EF}" dt="2021-09-23T22:44:43.886" v="56" actId="47"/>
        <pc:sldMkLst>
          <pc:docMk/>
          <pc:sldMk cId="1486139937" sldId="1425"/>
        </pc:sldMkLst>
      </pc:sldChg>
      <pc:sldChg chg="del">
        <pc:chgData name="Admin Reza Dorrani" userId="51a6a8e7-873c-49cf-8130-f07966aa89cd" providerId="ADAL" clId="{939DA848-E4E8-4ABB-AB3C-E8FACC3927EF}" dt="2021-09-23T22:57:01.665" v="224" actId="47"/>
        <pc:sldMkLst>
          <pc:docMk/>
          <pc:sldMk cId="3341448821" sldId="1426"/>
        </pc:sldMkLst>
      </pc:sldChg>
      <pc:sldChg chg="del">
        <pc:chgData name="Admin Reza Dorrani" userId="51a6a8e7-873c-49cf-8130-f07966aa89cd" providerId="ADAL" clId="{939DA848-E4E8-4ABB-AB3C-E8FACC3927EF}" dt="2021-09-23T22:57:01.665" v="224" actId="47"/>
        <pc:sldMkLst>
          <pc:docMk/>
          <pc:sldMk cId="2270808924" sldId="1427"/>
        </pc:sldMkLst>
      </pc:sldChg>
      <pc:sldChg chg="del">
        <pc:chgData name="Admin Reza Dorrani" userId="51a6a8e7-873c-49cf-8130-f07966aa89cd" providerId="ADAL" clId="{939DA848-E4E8-4ABB-AB3C-E8FACC3927EF}" dt="2021-09-23T22:57:01.665" v="224" actId="47"/>
        <pc:sldMkLst>
          <pc:docMk/>
          <pc:sldMk cId="3295655598" sldId="1428"/>
        </pc:sldMkLst>
      </pc:sldChg>
      <pc:sldChg chg="modSp mod">
        <pc:chgData name="Admin Reza Dorrani" userId="51a6a8e7-873c-49cf-8130-f07966aa89cd" providerId="ADAL" clId="{939DA848-E4E8-4ABB-AB3C-E8FACC3927EF}" dt="2021-09-23T23:06:47.188" v="427" actId="108"/>
        <pc:sldMkLst>
          <pc:docMk/>
          <pc:sldMk cId="3181951212" sldId="1429"/>
        </pc:sldMkLst>
        <pc:spChg chg="mod">
          <ac:chgData name="Admin Reza Dorrani" userId="51a6a8e7-873c-49cf-8130-f07966aa89cd" providerId="ADAL" clId="{939DA848-E4E8-4ABB-AB3C-E8FACC3927EF}" dt="2021-09-23T23:06:47.188" v="427" actId="108"/>
          <ac:spMkLst>
            <pc:docMk/>
            <pc:sldMk cId="3181951212" sldId="1429"/>
            <ac:spMk id="4" creationId="{A30CC67A-5BA0-4263-AB64-D8E4E56658B2}"/>
          </ac:spMkLst>
        </pc:spChg>
      </pc:sldChg>
      <pc:sldChg chg="modSp mod">
        <pc:chgData name="Admin Reza Dorrani" userId="51a6a8e7-873c-49cf-8130-f07966aa89cd" providerId="ADAL" clId="{939DA848-E4E8-4ABB-AB3C-E8FACC3927EF}" dt="2021-09-23T23:08:06.940" v="457" actId="20577"/>
        <pc:sldMkLst>
          <pc:docMk/>
          <pc:sldMk cId="724128302" sldId="1430"/>
        </pc:sldMkLst>
        <pc:spChg chg="mod">
          <ac:chgData name="Admin Reza Dorrani" userId="51a6a8e7-873c-49cf-8130-f07966aa89cd" providerId="ADAL" clId="{939DA848-E4E8-4ABB-AB3C-E8FACC3927EF}" dt="2021-09-23T22:57:17.877" v="227" actId="1076"/>
          <ac:spMkLst>
            <pc:docMk/>
            <pc:sldMk cId="724128302" sldId="1430"/>
            <ac:spMk id="97" creationId="{807EB5D3-1290-4E9F-9161-8AF2B79CE36A}"/>
          </ac:spMkLst>
        </pc:spChg>
        <pc:spChg chg="mod">
          <ac:chgData name="Admin Reza Dorrani" userId="51a6a8e7-873c-49cf-8130-f07966aa89cd" providerId="ADAL" clId="{939DA848-E4E8-4ABB-AB3C-E8FACC3927EF}" dt="2021-09-23T23:08:06.940" v="457" actId="20577"/>
          <ac:spMkLst>
            <pc:docMk/>
            <pc:sldMk cId="724128302" sldId="1430"/>
            <ac:spMk id="133" creationId="{3C76F256-96B8-4D37-81C6-F52AA6BE623F}"/>
          </ac:spMkLst>
        </pc:spChg>
      </pc:sldChg>
      <pc:sldChg chg="del">
        <pc:chgData name="Admin Reza Dorrani" userId="51a6a8e7-873c-49cf-8130-f07966aa89cd" providerId="ADAL" clId="{939DA848-E4E8-4ABB-AB3C-E8FACC3927EF}" dt="2021-09-23T22:57:27.382" v="229" actId="47"/>
        <pc:sldMkLst>
          <pc:docMk/>
          <pc:sldMk cId="3060305004" sldId="1431"/>
        </pc:sldMkLst>
      </pc:sldChg>
      <pc:sldChg chg="del">
        <pc:chgData name="Admin Reza Dorrani" userId="51a6a8e7-873c-49cf-8130-f07966aa89cd" providerId="ADAL" clId="{939DA848-E4E8-4ABB-AB3C-E8FACC3927EF}" dt="2021-09-23T22:57:27.382" v="229" actId="47"/>
        <pc:sldMkLst>
          <pc:docMk/>
          <pc:sldMk cId="2051406450" sldId="1432"/>
        </pc:sldMkLst>
      </pc:sldChg>
      <pc:sldChg chg="del">
        <pc:chgData name="Admin Reza Dorrani" userId="51a6a8e7-873c-49cf-8130-f07966aa89cd" providerId="ADAL" clId="{939DA848-E4E8-4ABB-AB3C-E8FACC3927EF}" dt="2021-09-23T22:57:27.382" v="229" actId="47"/>
        <pc:sldMkLst>
          <pc:docMk/>
          <pc:sldMk cId="2368430019" sldId="1438"/>
        </pc:sldMkLst>
      </pc:sldChg>
      <pc:sldChg chg="del">
        <pc:chgData name="Admin Reza Dorrani" userId="51a6a8e7-873c-49cf-8130-f07966aa89cd" providerId="ADAL" clId="{939DA848-E4E8-4ABB-AB3C-E8FACC3927EF}" dt="2021-09-23T22:57:27.382" v="229" actId="47"/>
        <pc:sldMkLst>
          <pc:docMk/>
          <pc:sldMk cId="166628036" sldId="1439"/>
        </pc:sldMkLst>
      </pc:sldChg>
      <pc:sldChg chg="del">
        <pc:chgData name="Admin Reza Dorrani" userId="51a6a8e7-873c-49cf-8130-f07966aa89cd" providerId="ADAL" clId="{939DA848-E4E8-4ABB-AB3C-E8FACC3927EF}" dt="2021-09-23T22:57:01.665" v="224" actId="47"/>
        <pc:sldMkLst>
          <pc:docMk/>
          <pc:sldMk cId="1589562622" sldId="1440"/>
        </pc:sldMkLst>
      </pc:sldChg>
      <pc:sldChg chg="del">
        <pc:chgData name="Admin Reza Dorrani" userId="51a6a8e7-873c-49cf-8130-f07966aa89cd" providerId="ADAL" clId="{939DA848-E4E8-4ABB-AB3C-E8FACC3927EF}" dt="2021-09-23T22:57:01.665" v="224" actId="47"/>
        <pc:sldMkLst>
          <pc:docMk/>
          <pc:sldMk cId="4238337825" sldId="1441"/>
        </pc:sldMkLst>
      </pc:sldChg>
      <pc:sldChg chg="del">
        <pc:chgData name="Admin Reza Dorrani" userId="51a6a8e7-873c-49cf-8130-f07966aa89cd" providerId="ADAL" clId="{939DA848-E4E8-4ABB-AB3C-E8FACC3927EF}" dt="2021-09-23T22:57:27.382" v="229" actId="47"/>
        <pc:sldMkLst>
          <pc:docMk/>
          <pc:sldMk cId="1322781334" sldId="1442"/>
        </pc:sldMkLst>
      </pc:sldChg>
      <pc:sldChg chg="delSp add del mod modTransition delAnim">
        <pc:chgData name="Admin Reza Dorrani" userId="51a6a8e7-873c-49cf-8130-f07966aa89cd" providerId="ADAL" clId="{939DA848-E4E8-4ABB-AB3C-E8FACC3927EF}" dt="2021-09-23T23:09:24.371" v="478" actId="47"/>
        <pc:sldMkLst>
          <pc:docMk/>
          <pc:sldMk cId="883405391" sldId="2076136550"/>
        </pc:sldMkLst>
        <pc:spChg chg="del">
          <ac:chgData name="Admin Reza Dorrani" userId="51a6a8e7-873c-49cf-8130-f07966aa89cd" providerId="ADAL" clId="{939DA848-E4E8-4ABB-AB3C-E8FACC3927EF}" dt="2021-09-23T23:09:12.721" v="474" actId="21"/>
          <ac:spMkLst>
            <pc:docMk/>
            <pc:sldMk cId="883405391" sldId="2076136550"/>
            <ac:spMk id="2" creationId="{24AB7E7D-6E52-4CB0-80FE-C2194F26C61B}"/>
          </ac:spMkLst>
        </pc:spChg>
        <pc:spChg chg="del">
          <ac:chgData name="Admin Reza Dorrani" userId="51a6a8e7-873c-49cf-8130-f07966aa89cd" providerId="ADAL" clId="{939DA848-E4E8-4ABB-AB3C-E8FACC3927EF}" dt="2021-09-23T23:09:12.721" v="474" actId="21"/>
          <ac:spMkLst>
            <pc:docMk/>
            <pc:sldMk cId="883405391" sldId="2076136550"/>
            <ac:spMk id="45" creationId="{239ACF3A-7706-4FDB-AC8B-646630E7BA83}"/>
          </ac:spMkLst>
        </pc:spChg>
        <pc:spChg chg="del">
          <ac:chgData name="Admin Reza Dorrani" userId="51a6a8e7-873c-49cf-8130-f07966aa89cd" providerId="ADAL" clId="{939DA848-E4E8-4ABB-AB3C-E8FACC3927EF}" dt="2021-09-23T23:09:12.721" v="474" actId="21"/>
          <ac:spMkLst>
            <pc:docMk/>
            <pc:sldMk cId="883405391" sldId="2076136550"/>
            <ac:spMk id="46" creationId="{8DE561DF-A18A-44A7-9CE5-3C843EC543FB}"/>
          </ac:spMkLst>
        </pc:spChg>
        <pc:spChg chg="del">
          <ac:chgData name="Admin Reza Dorrani" userId="51a6a8e7-873c-49cf-8130-f07966aa89cd" providerId="ADAL" clId="{939DA848-E4E8-4ABB-AB3C-E8FACC3927EF}" dt="2021-09-23T23:09:12.721" v="474" actId="21"/>
          <ac:spMkLst>
            <pc:docMk/>
            <pc:sldMk cId="883405391" sldId="2076136550"/>
            <ac:spMk id="47" creationId="{31C8143F-70AD-4E4B-8446-BFF278F8BE4F}"/>
          </ac:spMkLst>
        </pc:spChg>
        <pc:grpChg chg="del">
          <ac:chgData name="Admin Reza Dorrani" userId="51a6a8e7-873c-49cf-8130-f07966aa89cd" providerId="ADAL" clId="{939DA848-E4E8-4ABB-AB3C-E8FACC3927EF}" dt="2021-09-23T23:09:12.721" v="474" actId="21"/>
          <ac:grpSpMkLst>
            <pc:docMk/>
            <pc:sldMk cId="883405391" sldId="2076136550"/>
            <ac:grpSpMk id="35" creationId="{44EE834D-814D-4A10-A689-67B150ED4D30}"/>
          </ac:grpSpMkLst>
        </pc:grpChg>
        <pc:picChg chg="del">
          <ac:chgData name="Admin Reza Dorrani" userId="51a6a8e7-873c-49cf-8130-f07966aa89cd" providerId="ADAL" clId="{939DA848-E4E8-4ABB-AB3C-E8FACC3927EF}" dt="2021-09-23T23:09:12.721" v="474" actId="21"/>
          <ac:picMkLst>
            <pc:docMk/>
            <pc:sldMk cId="883405391" sldId="2076136550"/>
            <ac:picMk id="52" creationId="{72EE9F51-D4FC-4370-8C51-330D5371FFB6}"/>
          </ac:picMkLst>
        </pc:picChg>
        <pc:picChg chg="del">
          <ac:chgData name="Admin Reza Dorrani" userId="51a6a8e7-873c-49cf-8130-f07966aa89cd" providerId="ADAL" clId="{939DA848-E4E8-4ABB-AB3C-E8FACC3927EF}" dt="2021-09-23T23:09:12.721" v="474" actId="21"/>
          <ac:picMkLst>
            <pc:docMk/>
            <pc:sldMk cId="883405391" sldId="2076136550"/>
            <ac:picMk id="53" creationId="{8B347BF6-1C85-4057-9199-77731C59D780}"/>
          </ac:picMkLst>
        </pc:picChg>
        <pc:picChg chg="del">
          <ac:chgData name="Admin Reza Dorrani" userId="51a6a8e7-873c-49cf-8130-f07966aa89cd" providerId="ADAL" clId="{939DA848-E4E8-4ABB-AB3C-E8FACC3927EF}" dt="2021-09-23T23:09:12.721" v="474" actId="21"/>
          <ac:picMkLst>
            <pc:docMk/>
            <pc:sldMk cId="883405391" sldId="2076136550"/>
            <ac:picMk id="54" creationId="{BA555039-1BFC-4A44-AA67-95BF20EF4BC7}"/>
          </ac:picMkLst>
        </pc:picChg>
        <pc:picChg chg="del">
          <ac:chgData name="Admin Reza Dorrani" userId="51a6a8e7-873c-49cf-8130-f07966aa89cd" providerId="ADAL" clId="{939DA848-E4E8-4ABB-AB3C-E8FACC3927EF}" dt="2021-09-23T23:09:12.721" v="474" actId="21"/>
          <ac:picMkLst>
            <pc:docMk/>
            <pc:sldMk cId="883405391" sldId="2076136550"/>
            <ac:picMk id="55" creationId="{2386DA14-5EA5-4355-8F12-DDB92BDB5AAF}"/>
          </ac:picMkLst>
        </pc:picChg>
      </pc:sldChg>
      <pc:sldChg chg="modSp mod">
        <pc:chgData name="Admin Reza Dorrani" userId="51a6a8e7-873c-49cf-8130-f07966aa89cd" providerId="ADAL" clId="{939DA848-E4E8-4ABB-AB3C-E8FACC3927EF}" dt="2021-09-23T22:44:23.273" v="55" actId="20577"/>
        <pc:sldMkLst>
          <pc:docMk/>
          <pc:sldMk cId="1417069211" sldId="2076136564"/>
        </pc:sldMkLst>
        <pc:spChg chg="mod">
          <ac:chgData name="Admin Reza Dorrani" userId="51a6a8e7-873c-49cf-8130-f07966aa89cd" providerId="ADAL" clId="{939DA848-E4E8-4ABB-AB3C-E8FACC3927EF}" dt="2021-09-23T22:44:23.273" v="55" actId="20577"/>
          <ac:spMkLst>
            <pc:docMk/>
            <pc:sldMk cId="1417069211" sldId="2076136564"/>
            <ac:spMk id="24" creationId="{4CF734D5-A95E-5645-A4C6-89BE33E3E5A0}"/>
          </ac:spMkLst>
        </pc:spChg>
      </pc:sldChg>
      <pc:sldChg chg="del">
        <pc:chgData name="Admin Reza Dorrani" userId="51a6a8e7-873c-49cf-8130-f07966aa89cd" providerId="ADAL" clId="{939DA848-E4E8-4ABB-AB3C-E8FACC3927EF}" dt="2021-09-23T22:57:27.382" v="229" actId="47"/>
        <pc:sldMkLst>
          <pc:docMk/>
          <pc:sldMk cId="1519872796" sldId="2076137303"/>
        </pc:sldMkLst>
      </pc:sldChg>
      <pc:sldChg chg="delSp modSp add mod modClrScheme chgLayout">
        <pc:chgData name="Admin Reza Dorrani" userId="51a6a8e7-873c-49cf-8130-f07966aa89cd" providerId="ADAL" clId="{939DA848-E4E8-4ABB-AB3C-E8FACC3927EF}" dt="2021-09-23T23:04:23.504" v="397" actId="20577"/>
        <pc:sldMkLst>
          <pc:docMk/>
          <pc:sldMk cId="3608477989" sldId="2076137304"/>
        </pc:sldMkLst>
        <pc:spChg chg="mod ord">
          <ac:chgData name="Admin Reza Dorrani" userId="51a6a8e7-873c-49cf-8130-f07966aa89cd" providerId="ADAL" clId="{939DA848-E4E8-4ABB-AB3C-E8FACC3927EF}" dt="2021-09-23T23:03:35.818" v="379" actId="1076"/>
          <ac:spMkLst>
            <pc:docMk/>
            <pc:sldMk cId="3608477989" sldId="2076137304"/>
            <ac:spMk id="2" creationId="{A28BE6FF-8238-47E0-9223-28F2861260A9}"/>
          </ac:spMkLst>
        </pc:spChg>
        <pc:spChg chg="mod">
          <ac:chgData name="Admin Reza Dorrani" userId="51a6a8e7-873c-49cf-8130-f07966aa89cd" providerId="ADAL" clId="{939DA848-E4E8-4ABB-AB3C-E8FACC3927EF}" dt="2021-09-23T23:04:23.504" v="397" actId="20577"/>
          <ac:spMkLst>
            <pc:docMk/>
            <pc:sldMk cId="3608477989" sldId="2076137304"/>
            <ac:spMk id="8" creationId="{6D57CA06-64D1-4F03-942C-CF14C3E35DC1}"/>
          </ac:spMkLst>
        </pc:spChg>
        <pc:spChg chg="mod">
          <ac:chgData name="Admin Reza Dorrani" userId="51a6a8e7-873c-49cf-8130-f07966aa89cd" providerId="ADAL" clId="{939DA848-E4E8-4ABB-AB3C-E8FACC3927EF}" dt="2021-09-23T23:03:45.027" v="381" actId="1076"/>
          <ac:spMkLst>
            <pc:docMk/>
            <pc:sldMk cId="3608477989" sldId="2076137304"/>
            <ac:spMk id="9" creationId="{17AC934C-9F2F-4ACC-ABFE-6179317B64A0}"/>
          </ac:spMkLst>
        </pc:spChg>
        <pc:spChg chg="mod">
          <ac:chgData name="Admin Reza Dorrani" userId="51a6a8e7-873c-49cf-8130-f07966aa89cd" providerId="ADAL" clId="{939DA848-E4E8-4ABB-AB3C-E8FACC3927EF}" dt="2021-09-23T23:03:45.027" v="381" actId="1076"/>
          <ac:spMkLst>
            <pc:docMk/>
            <pc:sldMk cId="3608477989" sldId="2076137304"/>
            <ac:spMk id="10" creationId="{5151E512-800B-419F-A151-940D55F093F5}"/>
          </ac:spMkLst>
        </pc:spChg>
        <pc:spChg chg="mod">
          <ac:chgData name="Admin Reza Dorrani" userId="51a6a8e7-873c-49cf-8130-f07966aa89cd" providerId="ADAL" clId="{939DA848-E4E8-4ABB-AB3C-E8FACC3927EF}" dt="2021-09-23T23:03:45.027" v="381" actId="1076"/>
          <ac:spMkLst>
            <pc:docMk/>
            <pc:sldMk cId="3608477989" sldId="2076137304"/>
            <ac:spMk id="11" creationId="{60237AE4-3202-40D2-93FF-935C8B2E5019}"/>
          </ac:spMkLst>
        </pc:spChg>
        <pc:spChg chg="mod">
          <ac:chgData name="Admin Reza Dorrani" userId="51a6a8e7-873c-49cf-8130-f07966aa89cd" providerId="ADAL" clId="{939DA848-E4E8-4ABB-AB3C-E8FACC3927EF}" dt="2021-09-23T23:03:45.027" v="381" actId="1076"/>
          <ac:spMkLst>
            <pc:docMk/>
            <pc:sldMk cId="3608477989" sldId="2076137304"/>
            <ac:spMk id="12" creationId="{8C63E654-189D-440E-9871-0DC783435CE3}"/>
          </ac:spMkLst>
        </pc:spChg>
        <pc:spChg chg="mod">
          <ac:chgData name="Admin Reza Dorrani" userId="51a6a8e7-873c-49cf-8130-f07966aa89cd" providerId="ADAL" clId="{939DA848-E4E8-4ABB-AB3C-E8FACC3927EF}" dt="2021-09-23T23:03:57.502" v="384" actId="1076"/>
          <ac:spMkLst>
            <pc:docMk/>
            <pc:sldMk cId="3608477989" sldId="2076137304"/>
            <ac:spMk id="13" creationId="{5E44F9EA-83E1-49E4-B37F-E973E5A3B95F}"/>
          </ac:spMkLst>
        </pc:spChg>
        <pc:spChg chg="mod">
          <ac:chgData name="Admin Reza Dorrani" userId="51a6a8e7-873c-49cf-8130-f07966aa89cd" providerId="ADAL" clId="{939DA848-E4E8-4ABB-AB3C-E8FACC3927EF}" dt="2021-09-23T23:04:00.518" v="385" actId="1076"/>
          <ac:spMkLst>
            <pc:docMk/>
            <pc:sldMk cId="3608477989" sldId="2076137304"/>
            <ac:spMk id="14" creationId="{1B817BC9-3E80-480C-9CF5-2999AFD7BB84}"/>
          </ac:spMkLst>
        </pc:spChg>
        <pc:spChg chg="mod">
          <ac:chgData name="Admin Reza Dorrani" userId="51a6a8e7-873c-49cf-8130-f07966aa89cd" providerId="ADAL" clId="{939DA848-E4E8-4ABB-AB3C-E8FACC3927EF}" dt="2021-09-23T23:04:16.858" v="393" actId="20577"/>
          <ac:spMkLst>
            <pc:docMk/>
            <pc:sldMk cId="3608477989" sldId="2076137304"/>
            <ac:spMk id="15" creationId="{EA751B94-6A0D-4A07-A685-5492FA749FD7}"/>
          </ac:spMkLst>
        </pc:spChg>
        <pc:spChg chg="del">
          <ac:chgData name="Admin Reza Dorrani" userId="51a6a8e7-873c-49cf-8130-f07966aa89cd" providerId="ADAL" clId="{939DA848-E4E8-4ABB-AB3C-E8FACC3927EF}" dt="2021-09-23T23:03:22.087" v="372" actId="478"/>
          <ac:spMkLst>
            <pc:docMk/>
            <pc:sldMk cId="3608477989" sldId="2076137304"/>
            <ac:spMk id="16" creationId="{23BE0B48-65F8-4627-82C3-5C60AA42EFB4}"/>
          </ac:spMkLst>
        </pc:spChg>
        <pc:picChg chg="mod">
          <ac:chgData name="Admin Reza Dorrani" userId="51a6a8e7-873c-49cf-8130-f07966aa89cd" providerId="ADAL" clId="{939DA848-E4E8-4ABB-AB3C-E8FACC3927EF}" dt="2021-09-23T23:03:54.838" v="383" actId="1076"/>
          <ac:picMkLst>
            <pc:docMk/>
            <pc:sldMk cId="3608477989" sldId="2076137304"/>
            <ac:picMk id="17" creationId="{1BEF3359-389A-41B5-8D5E-9619479D2295}"/>
          </ac:picMkLst>
        </pc:picChg>
        <pc:picChg chg="mod">
          <ac:chgData name="Admin Reza Dorrani" userId="51a6a8e7-873c-49cf-8130-f07966aa89cd" providerId="ADAL" clId="{939DA848-E4E8-4ABB-AB3C-E8FACC3927EF}" dt="2021-09-23T23:03:37.276" v="380" actId="1076"/>
          <ac:picMkLst>
            <pc:docMk/>
            <pc:sldMk cId="3608477989" sldId="2076137304"/>
            <ac:picMk id="20" creationId="{CF67C624-F482-4576-983D-EE5FA0374A8E}"/>
          </ac:picMkLst>
        </pc:picChg>
      </pc:sldChg>
      <pc:sldChg chg="delSp modSp add mod modClrScheme chgLayout">
        <pc:chgData name="Admin Reza Dorrani" userId="51a6a8e7-873c-49cf-8130-f07966aa89cd" providerId="ADAL" clId="{939DA848-E4E8-4ABB-AB3C-E8FACC3927EF}" dt="2021-09-23T23:02:12.824" v="328" actId="1076"/>
        <pc:sldMkLst>
          <pc:docMk/>
          <pc:sldMk cId="3501971501" sldId="2076137531"/>
        </pc:sldMkLst>
        <pc:spChg chg="mod ord">
          <ac:chgData name="Admin Reza Dorrani" userId="51a6a8e7-873c-49cf-8130-f07966aa89cd" providerId="ADAL" clId="{939DA848-E4E8-4ABB-AB3C-E8FACC3927EF}" dt="2021-09-23T22:47:01.209" v="81" actId="207"/>
          <ac:spMkLst>
            <pc:docMk/>
            <pc:sldMk cId="3501971501" sldId="2076137531"/>
            <ac:spMk id="2" creationId="{00000000-0000-0000-0000-000000000000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4" creationId="{800B64A8-FB81-476E-BC46-C7BAF81D0E24}"/>
          </ac:spMkLst>
        </pc:spChg>
        <pc:spChg chg="mod">
          <ac:chgData name="Admin Reza Dorrani" userId="51a6a8e7-873c-49cf-8130-f07966aa89cd" providerId="ADAL" clId="{939DA848-E4E8-4ABB-AB3C-E8FACC3927EF}" dt="2021-09-23T22:47:01.209" v="81" actId="207"/>
          <ac:spMkLst>
            <pc:docMk/>
            <pc:sldMk cId="3501971501" sldId="2076137531"/>
            <ac:spMk id="22" creationId="{54F35D1B-DB4F-44BF-9944-20132D57DABB}"/>
          </ac:spMkLst>
        </pc:spChg>
        <pc:spChg chg="mod">
          <ac:chgData name="Admin Reza Dorrani" userId="51a6a8e7-873c-49cf-8130-f07966aa89cd" providerId="ADAL" clId="{939DA848-E4E8-4ABB-AB3C-E8FACC3927EF}" dt="2021-09-23T22:47:01.209" v="81" actId="207"/>
          <ac:spMkLst>
            <pc:docMk/>
            <pc:sldMk cId="3501971501" sldId="2076137531"/>
            <ac:spMk id="24" creationId="{FE6F00BE-2741-4F1D-B764-6FBE95F3D1A4}"/>
          </ac:spMkLst>
        </pc:spChg>
        <pc:spChg chg="mod">
          <ac:chgData name="Admin Reza Dorrani" userId="51a6a8e7-873c-49cf-8130-f07966aa89cd" providerId="ADAL" clId="{939DA848-E4E8-4ABB-AB3C-E8FACC3927EF}" dt="2021-09-23T22:47:01.209" v="81" actId="207"/>
          <ac:spMkLst>
            <pc:docMk/>
            <pc:sldMk cId="3501971501" sldId="2076137531"/>
            <ac:spMk id="26" creationId="{BE09A802-3F43-40E4-B5C5-3503A8E832B4}"/>
          </ac:spMkLst>
        </pc:spChg>
        <pc:spChg chg="mod">
          <ac:chgData name="Admin Reza Dorrani" userId="51a6a8e7-873c-49cf-8130-f07966aa89cd" providerId="ADAL" clId="{939DA848-E4E8-4ABB-AB3C-E8FACC3927EF}" dt="2021-09-23T22:47:01.209" v="81" actId="207"/>
          <ac:spMkLst>
            <pc:docMk/>
            <pc:sldMk cId="3501971501" sldId="2076137531"/>
            <ac:spMk id="28" creationId="{2BA7DD8D-3493-4433-A9BF-9CEACFEB5EF0}"/>
          </ac:spMkLst>
        </pc:spChg>
        <pc:spChg chg="mod">
          <ac:chgData name="Admin Reza Dorrani" userId="51a6a8e7-873c-49cf-8130-f07966aa89cd" providerId="ADAL" clId="{939DA848-E4E8-4ABB-AB3C-E8FACC3927EF}" dt="2021-09-23T22:47:01.209" v="81" actId="207"/>
          <ac:spMkLst>
            <pc:docMk/>
            <pc:sldMk cId="3501971501" sldId="2076137531"/>
            <ac:spMk id="29" creationId="{6CFE169F-0D6C-4A55-9A27-48A72E142209}"/>
          </ac:spMkLst>
        </pc:spChg>
        <pc:spChg chg="mod">
          <ac:chgData name="Admin Reza Dorrani" userId="51a6a8e7-873c-49cf-8130-f07966aa89cd" providerId="ADAL" clId="{939DA848-E4E8-4ABB-AB3C-E8FACC3927EF}" dt="2021-09-23T22:47:01.209" v="81" actId="207"/>
          <ac:spMkLst>
            <pc:docMk/>
            <pc:sldMk cId="3501971501" sldId="2076137531"/>
            <ac:spMk id="31" creationId="{ABDB52B5-35D9-4579-B14C-F5B03304A5BB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49" creationId="{5CF50D77-DC46-4D56-AEAD-EA4CA83769F6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50" creationId="{4A9185C8-A795-48DE-8B1B-9BA128041A25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51" creationId="{C20DD664-01D4-47A8-A931-49C9F8FC91F3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55" creationId="{53053DDF-4FA9-40E3-91A1-494472D27357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56" creationId="{952618E0-FC8B-45F0-A6F3-88AB09EB9BD7}"/>
          </ac:spMkLst>
        </pc:spChg>
        <pc:spChg chg="del mod">
          <ac:chgData name="Admin Reza Dorrani" userId="51a6a8e7-873c-49cf-8130-f07966aa89cd" providerId="ADAL" clId="{939DA848-E4E8-4ABB-AB3C-E8FACC3927EF}" dt="2021-09-23T22:47:15.189" v="83" actId="478"/>
          <ac:spMkLst>
            <pc:docMk/>
            <pc:sldMk cId="3501971501" sldId="2076137531"/>
            <ac:spMk id="60" creationId="{1F01BC35-CEE0-46B8-8488-95FA619F5AEA}"/>
          </ac:spMkLst>
        </pc:spChg>
        <pc:spChg chg="del mod">
          <ac:chgData name="Admin Reza Dorrani" userId="51a6a8e7-873c-49cf-8130-f07966aa89cd" providerId="ADAL" clId="{939DA848-E4E8-4ABB-AB3C-E8FACC3927EF}" dt="2021-09-23T23:02:03.356" v="325" actId="478"/>
          <ac:spMkLst>
            <pc:docMk/>
            <pc:sldMk cId="3501971501" sldId="2076137531"/>
            <ac:spMk id="62" creationId="{E83BF3D0-50C8-466D-9E18-C65D03F9C5A3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64" creationId="{EF2FC808-2563-48A5-ACE1-F9490220C9D8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66" creationId="{C52E1CB9-C2FD-4B7D-BF8D-0FDA02D1BEA2}"/>
          </ac:spMkLst>
        </pc:spChg>
        <pc:spChg chg="mod">
          <ac:chgData name="Admin Reza Dorrani" userId="51a6a8e7-873c-49cf-8130-f07966aa89cd" providerId="ADAL" clId="{939DA848-E4E8-4ABB-AB3C-E8FACC3927EF}" dt="2021-09-23T23:02:12.824" v="328" actId="1076"/>
          <ac:spMkLst>
            <pc:docMk/>
            <pc:sldMk cId="3501971501" sldId="2076137531"/>
            <ac:spMk id="67" creationId="{DA384994-0B67-4D11-8407-4AEACA6B6C20}"/>
          </ac:spMkLst>
        </pc:spChg>
        <pc:spChg chg="mod">
          <ac:chgData name="Admin Reza Dorrani" userId="51a6a8e7-873c-49cf-8130-f07966aa89cd" providerId="ADAL" clId="{939DA848-E4E8-4ABB-AB3C-E8FACC3927EF}" dt="2021-09-23T22:47:01.209" v="81" actId="207"/>
          <ac:spMkLst>
            <pc:docMk/>
            <pc:sldMk cId="3501971501" sldId="2076137531"/>
            <ac:spMk id="69" creationId="{4134E365-92FD-4047-B78D-E2D35C0F67F8}"/>
          </ac:spMkLst>
        </pc:spChg>
        <pc:grpChg chg="mod">
          <ac:chgData name="Admin Reza Dorrani" userId="51a6a8e7-873c-49cf-8130-f07966aa89cd" providerId="ADAL" clId="{939DA848-E4E8-4ABB-AB3C-E8FACC3927EF}" dt="2021-09-23T23:02:12.824" v="328" actId="1076"/>
          <ac:grpSpMkLst>
            <pc:docMk/>
            <pc:sldMk cId="3501971501" sldId="2076137531"/>
            <ac:grpSpMk id="65" creationId="{4D44FB7C-854A-4103-9544-866A936072C2}"/>
          </ac:grpSpMkLst>
        </pc:grpChg>
        <pc:grpChg chg="mod">
          <ac:chgData name="Admin Reza Dorrani" userId="51a6a8e7-873c-49cf-8130-f07966aa89cd" providerId="ADAL" clId="{939DA848-E4E8-4ABB-AB3C-E8FACC3927EF}" dt="2021-09-23T23:02:12.824" v="328" actId="1076"/>
          <ac:grpSpMkLst>
            <pc:docMk/>
            <pc:sldMk cId="3501971501" sldId="2076137531"/>
            <ac:grpSpMk id="80" creationId="{C82D5463-280B-4285-A7C1-D6DAA7B197AA}"/>
          </ac:grpSpMkLst>
        </pc:grpChg>
        <pc:grpChg chg="mod">
          <ac:chgData name="Admin Reza Dorrani" userId="51a6a8e7-873c-49cf-8130-f07966aa89cd" providerId="ADAL" clId="{939DA848-E4E8-4ABB-AB3C-E8FACC3927EF}" dt="2021-09-23T23:02:12.824" v="328" actId="1076"/>
          <ac:grpSpMkLst>
            <pc:docMk/>
            <pc:sldMk cId="3501971501" sldId="2076137531"/>
            <ac:grpSpMk id="81" creationId="{07EC159E-D5C2-4EDF-81B5-C8A533F6411F}"/>
          </ac:grpSpMkLst>
        </pc:grpChg>
        <pc:picChg chg="mod">
          <ac:chgData name="Admin Reza Dorrani" userId="51a6a8e7-873c-49cf-8130-f07966aa89cd" providerId="ADAL" clId="{939DA848-E4E8-4ABB-AB3C-E8FACC3927EF}" dt="2021-09-23T23:02:08.194" v="327" actId="1076"/>
          <ac:picMkLst>
            <pc:docMk/>
            <pc:sldMk cId="3501971501" sldId="2076137531"/>
            <ac:picMk id="5" creationId="{F38145E9-8393-4D31-A805-E621399E836F}"/>
          </ac:picMkLst>
        </pc:picChg>
      </pc:sldChg>
      <pc:sldChg chg="addSp delSp modSp add mod modClrScheme delAnim modAnim chgLayout modNotesTx">
        <pc:chgData name="Admin Reza Dorrani" userId="51a6a8e7-873c-49cf-8130-f07966aa89cd" providerId="ADAL" clId="{939DA848-E4E8-4ABB-AB3C-E8FACC3927EF}" dt="2021-09-23T23:02:18.088" v="330" actId="1076"/>
        <pc:sldMkLst>
          <pc:docMk/>
          <pc:sldMk cId="2096698302" sldId="2076137532"/>
        </pc:sldMkLst>
        <pc:spChg chg="del mod ord">
          <ac:chgData name="Admin Reza Dorrani" userId="51a6a8e7-873c-49cf-8130-f07966aa89cd" providerId="ADAL" clId="{939DA848-E4E8-4ABB-AB3C-E8FACC3927EF}" dt="2021-09-23T22:51:45.449" v="137" actId="478"/>
          <ac:spMkLst>
            <pc:docMk/>
            <pc:sldMk cId="2096698302" sldId="2076137532"/>
            <ac:spMk id="9" creationId="{823A37A3-4772-42C8-8FA1-8DEEAAAEF966}"/>
          </ac:spMkLst>
        </pc:spChg>
        <pc:spChg chg="mod">
          <ac:chgData name="Admin Reza Dorrani" userId="51a6a8e7-873c-49cf-8130-f07966aa89cd" providerId="ADAL" clId="{939DA848-E4E8-4ABB-AB3C-E8FACC3927EF}" dt="2021-09-23T22:53:59.203" v="190" actId="1076"/>
          <ac:spMkLst>
            <pc:docMk/>
            <pc:sldMk cId="2096698302" sldId="2076137532"/>
            <ac:spMk id="16" creationId="{339BAC80-07E4-4CE2-A488-98B35EE03A71}"/>
          </ac:spMkLst>
        </pc:spChg>
        <pc:spChg chg="mod">
          <ac:chgData name="Admin Reza Dorrani" userId="51a6a8e7-873c-49cf-8130-f07966aa89cd" providerId="ADAL" clId="{939DA848-E4E8-4ABB-AB3C-E8FACC3927EF}" dt="2021-09-23T22:53:44.363" v="184" actId="1076"/>
          <ac:spMkLst>
            <pc:docMk/>
            <pc:sldMk cId="2096698302" sldId="2076137532"/>
            <ac:spMk id="24" creationId="{A86A10E2-FCE7-4FA4-9A3A-BAB72CFE8037}"/>
          </ac:spMkLst>
        </pc:spChg>
        <pc:spChg chg="mod">
          <ac:chgData name="Admin Reza Dorrani" userId="51a6a8e7-873c-49cf-8130-f07966aa89cd" providerId="ADAL" clId="{939DA848-E4E8-4ABB-AB3C-E8FACC3927EF}" dt="2021-09-23T22:49:21.620" v="99" actId="571"/>
          <ac:spMkLst>
            <pc:docMk/>
            <pc:sldMk cId="2096698302" sldId="2076137532"/>
            <ac:spMk id="27" creationId="{908CB142-77C2-4A6E-ADC3-6AC2D34F454B}"/>
          </ac:spMkLst>
        </pc:spChg>
        <pc:spChg chg="mod">
          <ac:chgData name="Admin Reza Dorrani" userId="51a6a8e7-873c-49cf-8130-f07966aa89cd" providerId="ADAL" clId="{939DA848-E4E8-4ABB-AB3C-E8FACC3927EF}" dt="2021-09-23T22:53:44.363" v="184" actId="1076"/>
          <ac:spMkLst>
            <pc:docMk/>
            <pc:sldMk cId="2096698302" sldId="2076137532"/>
            <ac:spMk id="28" creationId="{4D65F4F8-A5AE-4D7C-B82F-BDB378206D1D}"/>
          </ac:spMkLst>
        </pc:spChg>
        <pc:spChg chg="mod">
          <ac:chgData name="Admin Reza Dorrani" userId="51a6a8e7-873c-49cf-8130-f07966aa89cd" providerId="ADAL" clId="{939DA848-E4E8-4ABB-AB3C-E8FACC3927EF}" dt="2021-09-23T22:49:21.620" v="99" actId="571"/>
          <ac:spMkLst>
            <pc:docMk/>
            <pc:sldMk cId="2096698302" sldId="2076137532"/>
            <ac:spMk id="29" creationId="{174A9602-B4FB-4244-9D19-CDA0857A015E}"/>
          </ac:spMkLst>
        </pc:spChg>
        <pc:spChg chg="del mod">
          <ac:chgData name="Admin Reza Dorrani" userId="51a6a8e7-873c-49cf-8130-f07966aa89cd" providerId="ADAL" clId="{939DA848-E4E8-4ABB-AB3C-E8FACC3927EF}" dt="2021-09-23T22:51:41.325" v="134" actId="478"/>
          <ac:spMkLst>
            <pc:docMk/>
            <pc:sldMk cId="2096698302" sldId="2076137532"/>
            <ac:spMk id="30" creationId="{2658752F-C725-4AB5-884F-EB35B8B7A966}"/>
          </ac:spMkLst>
        </pc:spChg>
        <pc:spChg chg="add mod">
          <ac:chgData name="Admin Reza Dorrani" userId="51a6a8e7-873c-49cf-8130-f07966aa89cd" providerId="ADAL" clId="{939DA848-E4E8-4ABB-AB3C-E8FACC3927EF}" dt="2021-09-23T22:54:07.297" v="193" actId="1076"/>
          <ac:spMkLst>
            <pc:docMk/>
            <pc:sldMk cId="2096698302" sldId="2076137532"/>
            <ac:spMk id="31" creationId="{156B2EAE-E5C6-4933-946C-3DC21DE0276F}"/>
          </ac:spMkLst>
        </pc:spChg>
        <pc:spChg chg="add mod">
          <ac:chgData name="Admin Reza Dorrani" userId="51a6a8e7-873c-49cf-8130-f07966aa89cd" providerId="ADAL" clId="{939DA848-E4E8-4ABB-AB3C-E8FACC3927EF}" dt="2021-09-23T22:52:01.757" v="143" actId="1076"/>
          <ac:spMkLst>
            <pc:docMk/>
            <pc:sldMk cId="2096698302" sldId="2076137532"/>
            <ac:spMk id="32" creationId="{EE367289-5EAD-4E98-AEF2-BDC601FF812E}"/>
          </ac:spMkLst>
        </pc:spChg>
        <pc:spChg chg="add mod">
          <ac:chgData name="Admin Reza Dorrani" userId="51a6a8e7-873c-49cf-8130-f07966aa89cd" providerId="ADAL" clId="{939DA848-E4E8-4ABB-AB3C-E8FACC3927EF}" dt="2021-09-23T22:52:05.171" v="145" actId="1076"/>
          <ac:spMkLst>
            <pc:docMk/>
            <pc:sldMk cId="2096698302" sldId="2076137532"/>
            <ac:spMk id="33" creationId="{7D06CF22-396D-462F-AF51-CC655720BEF4}"/>
          </ac:spMkLst>
        </pc:spChg>
        <pc:spChg chg="mod">
          <ac:chgData name="Admin Reza Dorrani" userId="51a6a8e7-873c-49cf-8130-f07966aa89cd" providerId="ADAL" clId="{939DA848-E4E8-4ABB-AB3C-E8FACC3927EF}" dt="2021-09-23T22:54:02.595" v="192" actId="1076"/>
          <ac:spMkLst>
            <pc:docMk/>
            <pc:sldMk cId="2096698302" sldId="2076137532"/>
            <ac:spMk id="35" creationId="{02A00A5C-B134-40C6-9228-459CFC071F95}"/>
          </ac:spMkLst>
        </pc:spChg>
        <pc:spChg chg="mod">
          <ac:chgData name="Admin Reza Dorrani" userId="51a6a8e7-873c-49cf-8130-f07966aa89cd" providerId="ADAL" clId="{939DA848-E4E8-4ABB-AB3C-E8FACC3927EF}" dt="2021-09-23T22:54:02.595" v="192" actId="1076"/>
          <ac:spMkLst>
            <pc:docMk/>
            <pc:sldMk cId="2096698302" sldId="2076137532"/>
            <ac:spMk id="36" creationId="{C6DBA636-C385-4C13-BCFC-9C56BD55E2C7}"/>
          </ac:spMkLst>
        </pc:spChg>
        <pc:spChg chg="mod">
          <ac:chgData name="Admin Reza Dorrani" userId="51a6a8e7-873c-49cf-8130-f07966aa89cd" providerId="ADAL" clId="{939DA848-E4E8-4ABB-AB3C-E8FACC3927EF}" dt="2021-09-23T22:53:53.831" v="188" actId="1076"/>
          <ac:spMkLst>
            <pc:docMk/>
            <pc:sldMk cId="2096698302" sldId="2076137532"/>
            <ac:spMk id="38" creationId="{ED9D6A03-A8B3-4A65-A2C9-8504354592F6}"/>
          </ac:spMkLst>
        </pc:spChg>
        <pc:spChg chg="mod">
          <ac:chgData name="Admin Reza Dorrani" userId="51a6a8e7-873c-49cf-8130-f07966aa89cd" providerId="ADAL" clId="{939DA848-E4E8-4ABB-AB3C-E8FACC3927EF}" dt="2021-09-23T22:53:53.831" v="188" actId="1076"/>
          <ac:spMkLst>
            <pc:docMk/>
            <pc:sldMk cId="2096698302" sldId="2076137532"/>
            <ac:spMk id="39" creationId="{438AF6D5-3DC2-460C-A55C-E2B0CA048C0F}"/>
          </ac:spMkLst>
        </pc:spChg>
        <pc:spChg chg="mod">
          <ac:chgData name="Admin Reza Dorrani" userId="51a6a8e7-873c-49cf-8130-f07966aa89cd" providerId="ADAL" clId="{939DA848-E4E8-4ABB-AB3C-E8FACC3927EF}" dt="2021-09-23T22:54:55.082" v="196" actId="1076"/>
          <ac:spMkLst>
            <pc:docMk/>
            <pc:sldMk cId="2096698302" sldId="2076137532"/>
            <ac:spMk id="41" creationId="{B401807F-C997-43DD-A209-6BE887546456}"/>
          </ac:spMkLst>
        </pc:spChg>
        <pc:spChg chg="mod">
          <ac:chgData name="Admin Reza Dorrani" userId="51a6a8e7-873c-49cf-8130-f07966aa89cd" providerId="ADAL" clId="{939DA848-E4E8-4ABB-AB3C-E8FACC3927EF}" dt="2021-09-23T22:54:55.082" v="196" actId="1076"/>
          <ac:spMkLst>
            <pc:docMk/>
            <pc:sldMk cId="2096698302" sldId="2076137532"/>
            <ac:spMk id="42" creationId="{57D9EE0C-747F-47CD-838C-736C8124C19A}"/>
          </ac:spMkLst>
        </pc:spChg>
        <pc:spChg chg="mod">
          <ac:chgData name="Admin Reza Dorrani" userId="51a6a8e7-873c-49cf-8130-f07966aa89cd" providerId="ADAL" clId="{939DA848-E4E8-4ABB-AB3C-E8FACC3927EF}" dt="2021-09-23T22:53:47.541" v="185" actId="1076"/>
          <ac:spMkLst>
            <pc:docMk/>
            <pc:sldMk cId="2096698302" sldId="2076137532"/>
            <ac:spMk id="44" creationId="{FEE23935-E228-4335-9D97-84EFF21FF268}"/>
          </ac:spMkLst>
        </pc:spChg>
        <pc:spChg chg="mod">
          <ac:chgData name="Admin Reza Dorrani" userId="51a6a8e7-873c-49cf-8130-f07966aa89cd" providerId="ADAL" clId="{939DA848-E4E8-4ABB-AB3C-E8FACC3927EF}" dt="2021-09-23T22:52:13.501" v="146" actId="1076"/>
          <ac:spMkLst>
            <pc:docMk/>
            <pc:sldMk cId="2096698302" sldId="2076137532"/>
            <ac:spMk id="45" creationId="{8480D781-2E01-48DC-9DAF-FB31CA7EFE57}"/>
          </ac:spMkLst>
        </pc:spChg>
        <pc:spChg chg="mod">
          <ac:chgData name="Admin Reza Dorrani" userId="51a6a8e7-873c-49cf-8130-f07966aa89cd" providerId="ADAL" clId="{939DA848-E4E8-4ABB-AB3C-E8FACC3927EF}" dt="2021-09-23T22:53:47.541" v="185" actId="1076"/>
          <ac:spMkLst>
            <pc:docMk/>
            <pc:sldMk cId="2096698302" sldId="2076137532"/>
            <ac:spMk id="46" creationId="{02628BC1-BA40-4CBE-B666-23D219F56F3F}"/>
          </ac:spMkLst>
        </pc:spChg>
        <pc:spChg chg="del mod">
          <ac:chgData name="Admin Reza Dorrani" userId="51a6a8e7-873c-49cf-8130-f07966aa89cd" providerId="ADAL" clId="{939DA848-E4E8-4ABB-AB3C-E8FACC3927EF}" dt="2021-09-23T22:52:03.385" v="144" actId="478"/>
          <ac:spMkLst>
            <pc:docMk/>
            <pc:sldMk cId="2096698302" sldId="2076137532"/>
            <ac:spMk id="52" creationId="{5D23173E-E42A-41E6-BBFE-636FFF1473A0}"/>
          </ac:spMkLst>
        </pc:spChg>
        <pc:spChg chg="mod">
          <ac:chgData name="Admin Reza Dorrani" userId="51a6a8e7-873c-49cf-8130-f07966aa89cd" providerId="ADAL" clId="{939DA848-E4E8-4ABB-AB3C-E8FACC3927EF}" dt="2021-09-23T22:52:13.501" v="146" actId="1076"/>
          <ac:spMkLst>
            <pc:docMk/>
            <pc:sldMk cId="2096698302" sldId="2076137532"/>
            <ac:spMk id="74" creationId="{47616426-602A-44C7-809C-2D52C97C6121}"/>
          </ac:spMkLst>
        </pc:spChg>
        <pc:spChg chg="del mod">
          <ac:chgData name="Admin Reza Dorrani" userId="51a6a8e7-873c-49cf-8130-f07966aa89cd" providerId="ADAL" clId="{939DA848-E4E8-4ABB-AB3C-E8FACC3927EF}" dt="2021-09-23T22:51:54.115" v="140" actId="478"/>
          <ac:spMkLst>
            <pc:docMk/>
            <pc:sldMk cId="2096698302" sldId="2076137532"/>
            <ac:spMk id="77" creationId="{98B90D39-A3D4-42B8-BC67-FB0C19B48872}"/>
          </ac:spMkLst>
        </pc:spChg>
        <pc:spChg chg="mod">
          <ac:chgData name="Admin Reza Dorrani" userId="51a6a8e7-873c-49cf-8130-f07966aa89cd" providerId="ADAL" clId="{939DA848-E4E8-4ABB-AB3C-E8FACC3927EF}" dt="2021-09-23T22:53:59.203" v="190" actId="1076"/>
          <ac:spMkLst>
            <pc:docMk/>
            <pc:sldMk cId="2096698302" sldId="2076137532"/>
            <ac:spMk id="120" creationId="{5FDAEFA3-2263-41A0-89A0-BF2BEB414B1E}"/>
          </ac:spMkLst>
        </pc:spChg>
        <pc:spChg chg="mod">
          <ac:chgData name="Admin Reza Dorrani" userId="51a6a8e7-873c-49cf-8130-f07966aa89cd" providerId="ADAL" clId="{939DA848-E4E8-4ABB-AB3C-E8FACC3927EF}" dt="2021-09-23T22:53:44.363" v="184" actId="1076"/>
          <ac:spMkLst>
            <pc:docMk/>
            <pc:sldMk cId="2096698302" sldId="2076137532"/>
            <ac:spMk id="121" creationId="{67A8865B-C145-4660-865B-74D8FC68F75B}"/>
          </ac:spMkLst>
        </pc:spChg>
        <pc:spChg chg="mod">
          <ac:chgData name="Admin Reza Dorrani" userId="51a6a8e7-873c-49cf-8130-f07966aa89cd" providerId="ADAL" clId="{939DA848-E4E8-4ABB-AB3C-E8FACC3927EF}" dt="2021-09-23T22:53:44.363" v="184" actId="1076"/>
          <ac:spMkLst>
            <pc:docMk/>
            <pc:sldMk cId="2096698302" sldId="2076137532"/>
            <ac:spMk id="122" creationId="{6613B8EA-6E3B-4E75-96B0-F901066AC552}"/>
          </ac:spMkLst>
        </pc:spChg>
        <pc:grpChg chg="del mod">
          <ac:chgData name="Admin Reza Dorrani" userId="51a6a8e7-873c-49cf-8130-f07966aa89cd" providerId="ADAL" clId="{939DA848-E4E8-4ABB-AB3C-E8FACC3927EF}" dt="2021-09-23T22:51:43.552" v="136" actId="478"/>
          <ac:grpSpMkLst>
            <pc:docMk/>
            <pc:sldMk cId="2096698302" sldId="2076137532"/>
            <ac:grpSpMk id="3" creationId="{F514F1CF-EB36-447A-BCBE-8CE10FF97437}"/>
          </ac:grpSpMkLst>
        </pc:grpChg>
        <pc:grpChg chg="del mod">
          <ac:chgData name="Admin Reza Dorrani" userId="51a6a8e7-873c-49cf-8130-f07966aa89cd" providerId="ADAL" clId="{939DA848-E4E8-4ABB-AB3C-E8FACC3927EF}" dt="2021-09-23T22:54:00.076" v="191" actId="478"/>
          <ac:grpSpMkLst>
            <pc:docMk/>
            <pc:sldMk cId="2096698302" sldId="2076137532"/>
            <ac:grpSpMk id="7" creationId="{2881658A-89CA-4826-8B51-5BEBA568DFDD}"/>
          </ac:grpSpMkLst>
        </pc:grpChg>
        <pc:grpChg chg="del mod">
          <ac:chgData name="Admin Reza Dorrani" userId="51a6a8e7-873c-49cf-8130-f07966aa89cd" providerId="ADAL" clId="{939DA848-E4E8-4ABB-AB3C-E8FACC3927EF}" dt="2021-09-23T22:53:56.486" v="189" actId="478"/>
          <ac:grpSpMkLst>
            <pc:docMk/>
            <pc:sldMk cId="2096698302" sldId="2076137532"/>
            <ac:grpSpMk id="8" creationId="{A5546BA7-3BE1-4E0F-A5F3-7D4B4D777A81}"/>
          </ac:grpSpMkLst>
        </pc:grpChg>
        <pc:grpChg chg="del mod">
          <ac:chgData name="Admin Reza Dorrani" userId="51a6a8e7-873c-49cf-8130-f07966aa89cd" providerId="ADAL" clId="{939DA848-E4E8-4ABB-AB3C-E8FACC3927EF}" dt="2021-09-23T22:54:52.361" v="195" actId="478"/>
          <ac:grpSpMkLst>
            <pc:docMk/>
            <pc:sldMk cId="2096698302" sldId="2076137532"/>
            <ac:grpSpMk id="10" creationId="{D5575946-E438-4CBE-9B17-23F21D98E710}"/>
          </ac:grpSpMkLst>
        </pc:grpChg>
        <pc:grpChg chg="del mod">
          <ac:chgData name="Admin Reza Dorrani" userId="51a6a8e7-873c-49cf-8130-f07966aa89cd" providerId="ADAL" clId="{939DA848-E4E8-4ABB-AB3C-E8FACC3927EF}" dt="2021-09-23T22:53:48.893" v="186" actId="478"/>
          <ac:grpSpMkLst>
            <pc:docMk/>
            <pc:sldMk cId="2096698302" sldId="2076137532"/>
            <ac:grpSpMk id="11" creationId="{1502E2DA-BDDD-4468-B538-54D7FEEFBF44}"/>
          </ac:grpSpMkLst>
        </pc:grpChg>
        <pc:grpChg chg="add del mod">
          <ac:chgData name="Admin Reza Dorrani" userId="51a6a8e7-873c-49cf-8130-f07966aa89cd" providerId="ADAL" clId="{939DA848-E4E8-4ABB-AB3C-E8FACC3927EF}" dt="2021-09-23T22:51:42.348" v="135" actId="478"/>
          <ac:grpSpMkLst>
            <pc:docMk/>
            <pc:sldMk cId="2096698302" sldId="2076137532"/>
            <ac:grpSpMk id="23" creationId="{7B2159C6-8BC3-4053-B4B9-978B290E92E9}"/>
          </ac:grpSpMkLst>
        </pc:grpChg>
        <pc:grpChg chg="mod">
          <ac:chgData name="Admin Reza Dorrani" userId="51a6a8e7-873c-49cf-8130-f07966aa89cd" providerId="ADAL" clId="{939DA848-E4E8-4ABB-AB3C-E8FACC3927EF}" dt="2021-09-23T22:49:21.620" v="99" actId="571"/>
          <ac:grpSpMkLst>
            <pc:docMk/>
            <pc:sldMk cId="2096698302" sldId="2076137532"/>
            <ac:grpSpMk id="25" creationId="{AEEFD326-BDDE-4045-A4DD-EDA5C81F0307}"/>
          </ac:grpSpMkLst>
        </pc:grpChg>
        <pc:grpChg chg="add mod">
          <ac:chgData name="Admin Reza Dorrani" userId="51a6a8e7-873c-49cf-8130-f07966aa89cd" providerId="ADAL" clId="{939DA848-E4E8-4ABB-AB3C-E8FACC3927EF}" dt="2021-09-23T22:54:02.595" v="192" actId="1076"/>
          <ac:grpSpMkLst>
            <pc:docMk/>
            <pc:sldMk cId="2096698302" sldId="2076137532"/>
            <ac:grpSpMk id="34" creationId="{B55B54E2-AE38-4DA2-A4CC-3ADC84442742}"/>
          </ac:grpSpMkLst>
        </pc:grpChg>
        <pc:grpChg chg="add mod">
          <ac:chgData name="Admin Reza Dorrani" userId="51a6a8e7-873c-49cf-8130-f07966aa89cd" providerId="ADAL" clId="{939DA848-E4E8-4ABB-AB3C-E8FACC3927EF}" dt="2021-09-23T22:53:53.831" v="188" actId="1076"/>
          <ac:grpSpMkLst>
            <pc:docMk/>
            <pc:sldMk cId="2096698302" sldId="2076137532"/>
            <ac:grpSpMk id="37" creationId="{1652FC0D-D1F8-4D45-B3A9-6CC364BFE771}"/>
          </ac:grpSpMkLst>
        </pc:grpChg>
        <pc:grpChg chg="add mod">
          <ac:chgData name="Admin Reza Dorrani" userId="51a6a8e7-873c-49cf-8130-f07966aa89cd" providerId="ADAL" clId="{939DA848-E4E8-4ABB-AB3C-E8FACC3927EF}" dt="2021-09-23T22:54:55.082" v="196" actId="1076"/>
          <ac:grpSpMkLst>
            <pc:docMk/>
            <pc:sldMk cId="2096698302" sldId="2076137532"/>
            <ac:grpSpMk id="40" creationId="{F937A5E2-5700-4DF0-915A-459818F010D2}"/>
          </ac:grpSpMkLst>
        </pc:grpChg>
        <pc:grpChg chg="add mod">
          <ac:chgData name="Admin Reza Dorrani" userId="51a6a8e7-873c-49cf-8130-f07966aa89cd" providerId="ADAL" clId="{939DA848-E4E8-4ABB-AB3C-E8FACC3927EF}" dt="2021-09-23T22:53:47.541" v="185" actId="1076"/>
          <ac:grpSpMkLst>
            <pc:docMk/>
            <pc:sldMk cId="2096698302" sldId="2076137532"/>
            <ac:grpSpMk id="43" creationId="{99964690-4B0D-48DF-B807-5E892675FFB6}"/>
          </ac:grpSpMkLst>
        </pc:grpChg>
        <pc:picChg chg="add mod">
          <ac:chgData name="Admin Reza Dorrani" userId="51a6a8e7-873c-49cf-8130-f07966aa89cd" providerId="ADAL" clId="{939DA848-E4E8-4ABB-AB3C-E8FACC3927EF}" dt="2021-09-23T23:02:18.088" v="330" actId="1076"/>
          <ac:picMkLst>
            <pc:docMk/>
            <pc:sldMk cId="2096698302" sldId="2076137532"/>
            <ac:picMk id="47" creationId="{78E7B66A-5551-4283-AA5F-04ABE2BEB0A1}"/>
          </ac:picMkLst>
        </pc:picChg>
        <pc:cxnChg chg="mod">
          <ac:chgData name="Admin Reza Dorrani" userId="51a6a8e7-873c-49cf-8130-f07966aa89cd" providerId="ADAL" clId="{939DA848-E4E8-4ABB-AB3C-E8FACC3927EF}" dt="2021-09-23T22:49:21.620" v="99" actId="571"/>
          <ac:cxnSpMkLst>
            <pc:docMk/>
            <pc:sldMk cId="2096698302" sldId="2076137532"/>
            <ac:cxnSpMk id="26" creationId="{12E60EFE-ABFB-4BA3-A90C-5E14D3E0AD74}"/>
          </ac:cxnSpMkLst>
        </pc:cxnChg>
      </pc:sldChg>
      <pc:sldChg chg="addSp delSp modSp add mod modClrScheme chgLayout">
        <pc:chgData name="Admin Reza Dorrani" userId="51a6a8e7-873c-49cf-8130-f07966aa89cd" providerId="ADAL" clId="{939DA848-E4E8-4ABB-AB3C-E8FACC3927EF}" dt="2021-09-23T23:01:58.606" v="324" actId="478"/>
        <pc:sldMkLst>
          <pc:docMk/>
          <pc:sldMk cId="2333076610" sldId="2076137575"/>
        </pc:sldMkLst>
        <pc:spChg chg="mod ord">
          <ac:chgData name="Admin Reza Dorrani" userId="51a6a8e7-873c-49cf-8130-f07966aa89cd" providerId="ADAL" clId="{939DA848-E4E8-4ABB-AB3C-E8FACC3927EF}" dt="2021-09-23T22:45:47.376" v="68" actId="1076"/>
          <ac:spMkLst>
            <pc:docMk/>
            <pc:sldMk cId="2333076610" sldId="2076137575"/>
            <ac:spMk id="2" creationId="{E8464E22-4BE5-4A13-970D-878A75627EFF}"/>
          </ac:spMkLst>
        </pc:spChg>
        <pc:spChg chg="mod">
          <ac:chgData name="Admin Reza Dorrani" userId="51a6a8e7-873c-49cf-8130-f07966aa89cd" providerId="ADAL" clId="{939DA848-E4E8-4ABB-AB3C-E8FACC3927EF}" dt="2021-09-23T23:01:56.430" v="323" actId="207"/>
          <ac:spMkLst>
            <pc:docMk/>
            <pc:sldMk cId="2333076610" sldId="2076137575"/>
            <ac:spMk id="13" creationId="{CBFB72BB-FAE1-4B42-8E10-E6DCAD81AC5B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17" creationId="{38640297-159A-45B7-A44A-5B3E3173F6AB}"/>
          </ac:spMkLst>
        </pc:spChg>
        <pc:spChg chg="mod">
          <ac:chgData name="Admin Reza Dorrani" userId="51a6a8e7-873c-49cf-8130-f07966aa89cd" providerId="ADAL" clId="{939DA848-E4E8-4ABB-AB3C-E8FACC3927EF}" dt="2021-09-23T23:01:56.430" v="323" actId="207"/>
          <ac:spMkLst>
            <pc:docMk/>
            <pc:sldMk cId="2333076610" sldId="2076137575"/>
            <ac:spMk id="19" creationId="{75858576-FDC2-45F2-8B59-BAC3AB8F1A68}"/>
          </ac:spMkLst>
        </pc:spChg>
        <pc:spChg chg="mod">
          <ac:chgData name="Admin Reza Dorrani" userId="51a6a8e7-873c-49cf-8130-f07966aa89cd" providerId="ADAL" clId="{939DA848-E4E8-4ABB-AB3C-E8FACC3927EF}" dt="2021-09-23T23:01:56.430" v="323" actId="207"/>
          <ac:spMkLst>
            <pc:docMk/>
            <pc:sldMk cId="2333076610" sldId="2076137575"/>
            <ac:spMk id="20" creationId="{34C3A1E9-B78D-49F0-9A2A-B9C9070AE254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21" creationId="{3903F6F3-B478-46DD-A319-2B5D2DD576E2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22" creationId="{7BB00C7B-8FFE-47A5-BD46-73C8F6870A51}"/>
          </ac:spMkLst>
        </pc:spChg>
        <pc:spChg chg="del mod">
          <ac:chgData name="Admin Reza Dorrani" userId="51a6a8e7-873c-49cf-8130-f07966aa89cd" providerId="ADAL" clId="{939DA848-E4E8-4ABB-AB3C-E8FACC3927EF}" dt="2021-09-23T23:01:58.606" v="324" actId="478"/>
          <ac:spMkLst>
            <pc:docMk/>
            <pc:sldMk cId="2333076610" sldId="2076137575"/>
            <ac:spMk id="23" creationId="{CC27B080-26E2-4C24-8C5A-23B90A457071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26" creationId="{D8C28407-F893-45E6-8E9F-74F70CA12DAF}"/>
          </ac:spMkLst>
        </pc:spChg>
        <pc:spChg chg="add del mod">
          <ac:chgData name="Admin Reza Dorrani" userId="51a6a8e7-873c-49cf-8130-f07966aa89cd" providerId="ADAL" clId="{939DA848-E4E8-4ABB-AB3C-E8FACC3927EF}" dt="2021-09-23T23:01:53.302" v="322" actId="478"/>
          <ac:spMkLst>
            <pc:docMk/>
            <pc:sldMk cId="2333076610" sldId="2076137575"/>
            <ac:spMk id="28" creationId="{0AF02949-F9D5-4CEE-B421-15553C7B2281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31" creationId="{E0A35642-E090-4F14-B6D2-5216C18AA2B5}"/>
          </ac:spMkLst>
        </pc:spChg>
        <pc:spChg chg="mod">
          <ac:chgData name="Admin Reza Dorrani" userId="51a6a8e7-873c-49cf-8130-f07966aa89cd" providerId="ADAL" clId="{939DA848-E4E8-4ABB-AB3C-E8FACC3927EF}" dt="2021-09-23T22:45:52.300" v="70" actId="207"/>
          <ac:spMkLst>
            <pc:docMk/>
            <pc:sldMk cId="2333076610" sldId="2076137575"/>
            <ac:spMk id="43" creationId="{E76CC498-C0C3-4C89-AE20-4022E7E9567E}"/>
          </ac:spMkLst>
        </pc:spChg>
        <pc:spChg chg="mod">
          <ac:chgData name="Admin Reza Dorrani" userId="51a6a8e7-873c-49cf-8130-f07966aa89cd" providerId="ADAL" clId="{939DA848-E4E8-4ABB-AB3C-E8FACC3927EF}" dt="2021-09-23T22:45:54.059" v="71" actId="207"/>
          <ac:spMkLst>
            <pc:docMk/>
            <pc:sldMk cId="2333076610" sldId="2076137575"/>
            <ac:spMk id="46" creationId="{2F4A96F3-50D2-4539-8973-75081C96D422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47" creationId="{DB11A6AA-7F28-43AE-AA57-93DB76AD8B4B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48" creationId="{2C353DCB-D6B2-41C9-9F52-92BCCD9650ED}"/>
          </ac:spMkLst>
        </pc:spChg>
        <pc:spChg chg="mod">
          <ac:chgData name="Admin Reza Dorrani" userId="51a6a8e7-873c-49cf-8130-f07966aa89cd" providerId="ADAL" clId="{939DA848-E4E8-4ABB-AB3C-E8FACC3927EF}" dt="2021-09-23T22:45:50.215" v="69" actId="207"/>
          <ac:spMkLst>
            <pc:docMk/>
            <pc:sldMk cId="2333076610" sldId="2076137575"/>
            <ac:spMk id="51" creationId="{133EC28B-F9DB-4E86-BEBD-15D6FA21EE95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52" creationId="{FF6B9D66-8570-4E30-AE46-36BCB79EBF0C}"/>
          </ac:spMkLst>
        </pc:spChg>
        <pc:spChg chg="mod">
          <ac:chgData name="Admin Reza Dorrani" userId="51a6a8e7-873c-49cf-8130-f07966aa89cd" providerId="ADAL" clId="{939DA848-E4E8-4ABB-AB3C-E8FACC3927EF}" dt="2021-09-23T22:45:26.403" v="64" actId="207"/>
          <ac:spMkLst>
            <pc:docMk/>
            <pc:sldMk cId="2333076610" sldId="2076137575"/>
            <ac:spMk id="53" creationId="{F28AC62C-1E28-4B1C-B23B-C833D00B9C8C}"/>
          </ac:spMkLst>
        </pc:spChg>
        <pc:grpChg chg="mod">
          <ac:chgData name="Admin Reza Dorrani" userId="51a6a8e7-873c-49cf-8130-f07966aa89cd" providerId="ADAL" clId="{939DA848-E4E8-4ABB-AB3C-E8FACC3927EF}" dt="2021-09-23T22:45:26.403" v="64" actId="207"/>
          <ac:grpSpMkLst>
            <pc:docMk/>
            <pc:sldMk cId="2333076610" sldId="2076137575"/>
            <ac:grpSpMk id="3" creationId="{6BF4633A-69E1-4891-814D-493DA5684D5C}"/>
          </ac:grpSpMkLst>
        </pc:grpChg>
        <pc:grpChg chg="mod">
          <ac:chgData name="Admin Reza Dorrani" userId="51a6a8e7-873c-49cf-8130-f07966aa89cd" providerId="ADAL" clId="{939DA848-E4E8-4ABB-AB3C-E8FACC3927EF}" dt="2021-09-23T22:45:26.403" v="64" actId="207"/>
          <ac:grpSpMkLst>
            <pc:docMk/>
            <pc:sldMk cId="2333076610" sldId="2076137575"/>
            <ac:grpSpMk id="41" creationId="{4DFC9FA8-BFC0-4003-B6B1-01A85D494DE5}"/>
          </ac:grpSpMkLst>
        </pc:grpChg>
        <pc:grpChg chg="mod">
          <ac:chgData name="Admin Reza Dorrani" userId="51a6a8e7-873c-49cf-8130-f07966aa89cd" providerId="ADAL" clId="{939DA848-E4E8-4ABB-AB3C-E8FACC3927EF}" dt="2021-09-23T22:45:26.403" v="64" actId="207"/>
          <ac:grpSpMkLst>
            <pc:docMk/>
            <pc:sldMk cId="2333076610" sldId="2076137575"/>
            <ac:grpSpMk id="44" creationId="{35B50A25-BC04-4924-BF12-D04A55C8AB7D}"/>
          </ac:grpSpMkLst>
        </pc:grpChg>
        <pc:grpChg chg="mod">
          <ac:chgData name="Admin Reza Dorrani" userId="51a6a8e7-873c-49cf-8130-f07966aa89cd" providerId="ADAL" clId="{939DA848-E4E8-4ABB-AB3C-E8FACC3927EF}" dt="2021-09-23T22:45:26.403" v="64" actId="207"/>
          <ac:grpSpMkLst>
            <pc:docMk/>
            <pc:sldMk cId="2333076610" sldId="2076137575"/>
            <ac:grpSpMk id="49" creationId="{43FB00AE-0755-4776-A6A7-6D4A606DC8E5}"/>
          </ac:grpSpMkLst>
        </pc:grpChg>
      </pc:sldChg>
      <pc:sldChg chg="addSp delSp modSp add mod modClrScheme chgLayout modNotesTx">
        <pc:chgData name="Admin Reza Dorrani" userId="51a6a8e7-873c-49cf-8130-f07966aa89cd" providerId="ADAL" clId="{939DA848-E4E8-4ABB-AB3C-E8FACC3927EF}" dt="2021-09-23T23:02:31.502" v="336"/>
        <pc:sldMkLst>
          <pc:docMk/>
          <pc:sldMk cId="3652869751" sldId="2076137576"/>
        </pc:sldMkLst>
        <pc:spChg chg="add mod">
          <ac:chgData name="Admin Reza Dorrani" userId="51a6a8e7-873c-49cf-8130-f07966aa89cd" providerId="ADAL" clId="{939DA848-E4E8-4ABB-AB3C-E8FACC3927EF}" dt="2021-09-23T22:53:25.638" v="180" actId="1076"/>
          <ac:spMkLst>
            <pc:docMk/>
            <pc:sldMk cId="3652869751" sldId="2076137576"/>
            <ac:spMk id="3" creationId="{7E13A048-FBB6-40D5-8B83-69C50123E57A}"/>
          </ac:spMkLst>
        </pc:spChg>
        <pc:spChg chg="del mod ord">
          <ac:chgData name="Admin Reza Dorrani" userId="51a6a8e7-873c-49cf-8130-f07966aa89cd" providerId="ADAL" clId="{939DA848-E4E8-4ABB-AB3C-E8FACC3927EF}" dt="2021-09-23T22:51:16.864" v="126" actId="478"/>
          <ac:spMkLst>
            <pc:docMk/>
            <pc:sldMk cId="3652869751" sldId="2076137576"/>
            <ac:spMk id="6" creationId="{1D12F5F4-5B0A-4A5B-9CCD-FAD3E48E1AFD}"/>
          </ac:spMkLst>
        </pc:spChg>
        <pc:spChg chg="mod">
          <ac:chgData name="Admin Reza Dorrani" userId="51a6a8e7-873c-49cf-8130-f07966aa89cd" providerId="ADAL" clId="{939DA848-E4E8-4ABB-AB3C-E8FACC3927EF}" dt="2021-09-23T22:53:21.125" v="178" actId="207"/>
          <ac:spMkLst>
            <pc:docMk/>
            <pc:sldMk cId="3652869751" sldId="2076137576"/>
            <ac:spMk id="44" creationId="{CF838411-AC3F-4837-A8B9-0054881029A5}"/>
          </ac:spMkLst>
        </pc:spChg>
        <pc:spChg chg="mod">
          <ac:chgData name="Admin Reza Dorrani" userId="51a6a8e7-873c-49cf-8130-f07966aa89cd" providerId="ADAL" clId="{939DA848-E4E8-4ABB-AB3C-E8FACC3927EF}" dt="2021-09-23T22:53:21.125" v="178" actId="207"/>
          <ac:spMkLst>
            <pc:docMk/>
            <pc:sldMk cId="3652869751" sldId="2076137576"/>
            <ac:spMk id="45" creationId="{FAE0269E-6597-4C95-9826-B123FAB7944F}"/>
          </ac:spMkLst>
        </pc:spChg>
        <pc:spChg chg="del mod">
          <ac:chgData name="Admin Reza Dorrani" userId="51a6a8e7-873c-49cf-8130-f07966aa89cd" providerId="ADAL" clId="{939DA848-E4E8-4ABB-AB3C-E8FACC3927EF}" dt="2021-09-23T22:52:32.632" v="157" actId="478"/>
          <ac:spMkLst>
            <pc:docMk/>
            <pc:sldMk cId="3652869751" sldId="2076137576"/>
            <ac:spMk id="50" creationId="{8D44C26D-A060-4145-B0D1-9B213D83728D}"/>
          </ac:spMkLst>
        </pc:spChg>
        <pc:spChg chg="mod">
          <ac:chgData name="Admin Reza Dorrani" userId="51a6a8e7-873c-49cf-8130-f07966aa89cd" providerId="ADAL" clId="{939DA848-E4E8-4ABB-AB3C-E8FACC3927EF}" dt="2021-09-23T22:52:44.744" v="171" actId="208"/>
          <ac:spMkLst>
            <pc:docMk/>
            <pc:sldMk cId="3652869751" sldId="2076137576"/>
            <ac:spMk id="59" creationId="{ADE951A7-056E-4F4B-B4D5-686AEE1B41C4}"/>
          </ac:spMkLst>
        </pc:spChg>
        <pc:spChg chg="mod">
          <ac:chgData name="Admin Reza Dorrani" userId="51a6a8e7-873c-49cf-8130-f07966aa89cd" providerId="ADAL" clId="{939DA848-E4E8-4ABB-AB3C-E8FACC3927EF}" dt="2021-09-23T23:01:33.417" v="321" actId="1076"/>
          <ac:spMkLst>
            <pc:docMk/>
            <pc:sldMk cId="3652869751" sldId="2076137576"/>
            <ac:spMk id="70" creationId="{E1082AA5-AEA8-436B-B89C-74052D4B092E}"/>
          </ac:spMkLst>
        </pc:spChg>
        <pc:spChg chg="mod">
          <ac:chgData name="Admin Reza Dorrani" userId="51a6a8e7-873c-49cf-8130-f07966aa89cd" providerId="ADAL" clId="{939DA848-E4E8-4ABB-AB3C-E8FACC3927EF}" dt="2021-09-23T23:01:33.417" v="321" actId="1076"/>
          <ac:spMkLst>
            <pc:docMk/>
            <pc:sldMk cId="3652869751" sldId="2076137576"/>
            <ac:spMk id="71" creationId="{41EA7DE3-C032-4CB0-8C0E-C523F3F717D9}"/>
          </ac:spMkLst>
        </pc:spChg>
        <pc:spChg chg="mod">
          <ac:chgData name="Admin Reza Dorrani" userId="51a6a8e7-873c-49cf-8130-f07966aa89cd" providerId="ADAL" clId="{939DA848-E4E8-4ABB-AB3C-E8FACC3927EF}" dt="2021-09-23T23:01:33.417" v="321" actId="1076"/>
          <ac:spMkLst>
            <pc:docMk/>
            <pc:sldMk cId="3652869751" sldId="2076137576"/>
            <ac:spMk id="72" creationId="{FF6C9661-14EB-4209-8AD5-DD08A0FE6802}"/>
          </ac:spMkLst>
        </pc:spChg>
        <pc:grpChg chg="del mod">
          <ac:chgData name="Admin Reza Dorrani" userId="51a6a8e7-873c-49cf-8130-f07966aa89cd" providerId="ADAL" clId="{939DA848-E4E8-4ABB-AB3C-E8FACC3927EF}" dt="2021-09-23T22:53:10.048" v="172" actId="478"/>
          <ac:grpSpMkLst>
            <pc:docMk/>
            <pc:sldMk cId="3652869751" sldId="2076137576"/>
            <ac:grpSpMk id="10" creationId="{184F53DC-898A-4F6A-B333-823C0E4B0323}"/>
          </ac:grpSpMkLst>
        </pc:grpChg>
        <pc:grpChg chg="del mod">
          <ac:chgData name="Admin Reza Dorrani" userId="51a6a8e7-873c-49cf-8130-f07966aa89cd" providerId="ADAL" clId="{939DA848-E4E8-4ABB-AB3C-E8FACC3927EF}" dt="2021-09-23T22:53:11.378" v="174" actId="478"/>
          <ac:grpSpMkLst>
            <pc:docMk/>
            <pc:sldMk cId="3652869751" sldId="2076137576"/>
            <ac:grpSpMk id="16" creationId="{B14E9E06-867E-48A2-A31F-A8329D207AEE}"/>
          </ac:grpSpMkLst>
        </pc:grpChg>
        <pc:grpChg chg="del mod">
          <ac:chgData name="Admin Reza Dorrani" userId="51a6a8e7-873c-49cf-8130-f07966aa89cd" providerId="ADAL" clId="{939DA848-E4E8-4ABB-AB3C-E8FACC3927EF}" dt="2021-09-23T22:53:10.782" v="173" actId="478"/>
          <ac:grpSpMkLst>
            <pc:docMk/>
            <pc:sldMk cId="3652869751" sldId="2076137576"/>
            <ac:grpSpMk id="17" creationId="{F5B02964-79FC-45F1-BC49-8CC4301DDC42}"/>
          </ac:grpSpMkLst>
        </pc:grpChg>
        <pc:grpChg chg="del mod">
          <ac:chgData name="Admin Reza Dorrani" userId="51a6a8e7-873c-49cf-8130-f07966aa89cd" providerId="ADAL" clId="{939DA848-E4E8-4ABB-AB3C-E8FACC3927EF}" dt="2021-09-23T23:01:26.124" v="320" actId="478"/>
          <ac:grpSpMkLst>
            <pc:docMk/>
            <pc:sldMk cId="3652869751" sldId="2076137576"/>
            <ac:grpSpMk id="43" creationId="{43968CCF-2D00-4146-87D4-04A13C9863E9}"/>
          </ac:grpSpMkLst>
        </pc:grpChg>
        <pc:picChg chg="del mod">
          <ac:chgData name="Admin Reza Dorrani" userId="51a6a8e7-873c-49cf-8130-f07966aa89cd" providerId="ADAL" clId="{939DA848-E4E8-4ABB-AB3C-E8FACC3927EF}" dt="2021-09-23T23:01:25.343" v="319" actId="478"/>
          <ac:picMkLst>
            <pc:docMk/>
            <pc:sldMk cId="3652869751" sldId="2076137576"/>
            <ac:picMk id="19" creationId="{C4ECC7FC-1B85-4713-98D1-CA80EEC5B511}"/>
          </ac:picMkLst>
        </pc:picChg>
        <pc:picChg chg="add del mod">
          <ac:chgData name="Admin Reza Dorrani" userId="51a6a8e7-873c-49cf-8130-f07966aa89cd" providerId="ADAL" clId="{939DA848-E4E8-4ABB-AB3C-E8FACC3927EF}" dt="2021-09-23T23:02:31.502" v="336"/>
          <ac:picMkLst>
            <pc:docMk/>
            <pc:sldMk cId="3652869751" sldId="2076137576"/>
            <ac:picMk id="22" creationId="{E317EC06-7DA7-48B8-A9D5-740C4623B4B8}"/>
          </ac:picMkLst>
        </pc:picChg>
      </pc:sldChg>
      <pc:sldChg chg="addSp delSp modSp add del mod modClrScheme chgLayout">
        <pc:chgData name="Admin Reza Dorrani" userId="51a6a8e7-873c-49cf-8130-f07966aa89cd" providerId="ADAL" clId="{939DA848-E4E8-4ABB-AB3C-E8FACC3927EF}" dt="2021-09-23T22:48:20.339" v="93"/>
        <pc:sldMkLst>
          <pc:docMk/>
          <pc:sldMk cId="3039058148" sldId="2076137646"/>
        </pc:sldMkLst>
        <pc:spChg chg="add del mod ord">
          <ac:chgData name="Admin Reza Dorrani" userId="51a6a8e7-873c-49cf-8130-f07966aa89cd" providerId="ADAL" clId="{939DA848-E4E8-4ABB-AB3C-E8FACC3927EF}" dt="2021-09-23T22:48:18.300" v="92" actId="700"/>
          <ac:spMkLst>
            <pc:docMk/>
            <pc:sldMk cId="3039058148" sldId="2076137646"/>
            <ac:spMk id="2" creationId="{9CA3AC12-D157-4DF3-9562-3F27B8B37889}"/>
          </ac:spMkLst>
        </pc:spChg>
      </pc:sldChg>
      <pc:sldChg chg="addSp delSp modSp add mod modClrScheme delAnim chgLayout modNotesTx">
        <pc:chgData name="Admin Reza Dorrani" userId="51a6a8e7-873c-49cf-8130-f07966aa89cd" providerId="ADAL" clId="{939DA848-E4E8-4ABB-AB3C-E8FACC3927EF}" dt="2021-09-23T23:06:00.788" v="423" actId="6549"/>
        <pc:sldMkLst>
          <pc:docMk/>
          <pc:sldMk cId="561766326" sldId="2076137652"/>
        </pc:sldMkLst>
        <pc:spChg chg="del">
          <ac:chgData name="Admin Reza Dorrani" userId="51a6a8e7-873c-49cf-8130-f07966aa89cd" providerId="ADAL" clId="{939DA848-E4E8-4ABB-AB3C-E8FACC3927EF}" dt="2021-09-23T22:59:35.731" v="280" actId="478"/>
          <ac:spMkLst>
            <pc:docMk/>
            <pc:sldMk cId="561766326" sldId="2076137652"/>
            <ac:spMk id="5" creationId="{28F4FF24-9FC6-476E-A35B-7CED1678C9F1}"/>
          </ac:spMkLst>
        </pc:spChg>
        <pc:spChg chg="add mod">
          <ac:chgData name="Admin Reza Dorrani" userId="51a6a8e7-873c-49cf-8130-f07966aa89cd" providerId="ADAL" clId="{939DA848-E4E8-4ABB-AB3C-E8FACC3927EF}" dt="2021-09-23T23:06:00.788" v="423" actId="6549"/>
          <ac:spMkLst>
            <pc:docMk/>
            <pc:sldMk cId="561766326" sldId="2076137652"/>
            <ac:spMk id="15" creationId="{4F570413-49C7-43EC-828A-9F8FCB442920}"/>
          </ac:spMkLst>
        </pc:spChg>
        <pc:spChg chg="del">
          <ac:chgData name="Admin Reza Dorrani" userId="51a6a8e7-873c-49cf-8130-f07966aa89cd" providerId="ADAL" clId="{939DA848-E4E8-4ABB-AB3C-E8FACC3927EF}" dt="2021-09-23T22:59:34.198" v="279" actId="478"/>
          <ac:spMkLst>
            <pc:docMk/>
            <pc:sldMk cId="561766326" sldId="2076137652"/>
            <ac:spMk id="57" creationId="{A2E0AA24-747D-4C66-B43A-7987B132FA95}"/>
          </ac:spMkLst>
        </pc:spChg>
        <pc:spChg chg="del mod">
          <ac:chgData name="Admin Reza Dorrani" userId="51a6a8e7-873c-49cf-8130-f07966aa89cd" providerId="ADAL" clId="{939DA848-E4E8-4ABB-AB3C-E8FACC3927EF}" dt="2021-09-23T23:00:17.310" v="299" actId="478"/>
          <ac:spMkLst>
            <pc:docMk/>
            <pc:sldMk cId="561766326" sldId="2076137652"/>
            <ac:spMk id="153" creationId="{F324793B-E119-40A7-B582-8F13786A2D17}"/>
          </ac:spMkLst>
        </pc:spChg>
        <pc:spChg chg="del mod">
          <ac:chgData name="Admin Reza Dorrani" userId="51a6a8e7-873c-49cf-8130-f07966aa89cd" providerId="ADAL" clId="{939DA848-E4E8-4ABB-AB3C-E8FACC3927EF}" dt="2021-09-23T23:00:17.310" v="299" actId="478"/>
          <ac:spMkLst>
            <pc:docMk/>
            <pc:sldMk cId="561766326" sldId="2076137652"/>
            <ac:spMk id="154" creationId="{AA623B2F-7CF6-47B6-B63F-839337557A9C}"/>
          </ac:spMkLst>
        </pc:spChg>
        <pc:spChg chg="del mod">
          <ac:chgData name="Admin Reza Dorrani" userId="51a6a8e7-873c-49cf-8130-f07966aa89cd" providerId="ADAL" clId="{939DA848-E4E8-4ABB-AB3C-E8FACC3927EF}" dt="2021-09-23T23:00:17.310" v="299" actId="478"/>
          <ac:spMkLst>
            <pc:docMk/>
            <pc:sldMk cId="561766326" sldId="2076137652"/>
            <ac:spMk id="155" creationId="{BE95208C-770B-4F28-9056-DFC09936232A}"/>
          </ac:spMkLst>
        </pc:spChg>
        <pc:spChg chg="del">
          <ac:chgData name="Admin Reza Dorrani" userId="51a6a8e7-873c-49cf-8130-f07966aa89cd" providerId="ADAL" clId="{939DA848-E4E8-4ABB-AB3C-E8FACC3927EF}" dt="2021-09-23T22:59:33.222" v="278" actId="478"/>
          <ac:spMkLst>
            <pc:docMk/>
            <pc:sldMk cId="561766326" sldId="2076137652"/>
            <ac:spMk id="156" creationId="{CDDAD66A-3E28-462D-AF3F-D10AD6DB55B2}"/>
          </ac:spMkLst>
        </pc:spChg>
        <pc:spChg chg="mod ord">
          <ac:chgData name="Admin Reza Dorrani" userId="51a6a8e7-873c-49cf-8130-f07966aa89cd" providerId="ADAL" clId="{939DA848-E4E8-4ABB-AB3C-E8FACC3927EF}" dt="2021-09-23T22:59:57.344" v="290" actId="1076"/>
          <ac:spMkLst>
            <pc:docMk/>
            <pc:sldMk cId="561766326" sldId="2076137652"/>
            <ac:spMk id="161" creationId="{01EF10F2-C683-43C9-ADA3-14B0C23C46A3}"/>
          </ac:spMkLst>
        </pc:spChg>
        <pc:spChg chg="del">
          <ac:chgData name="Admin Reza Dorrani" userId="51a6a8e7-873c-49cf-8130-f07966aa89cd" providerId="ADAL" clId="{939DA848-E4E8-4ABB-AB3C-E8FACC3927EF}" dt="2021-09-23T22:59:22.294" v="275" actId="478"/>
          <ac:spMkLst>
            <pc:docMk/>
            <pc:sldMk cId="561766326" sldId="2076137652"/>
            <ac:spMk id="163" creationId="{6E1FFF73-7100-4CE1-A69B-D989B95F2B0B}"/>
          </ac:spMkLst>
        </pc:spChg>
        <pc:grpChg chg="del">
          <ac:chgData name="Admin Reza Dorrani" userId="51a6a8e7-873c-49cf-8130-f07966aa89cd" providerId="ADAL" clId="{939DA848-E4E8-4ABB-AB3C-E8FACC3927EF}" dt="2021-09-23T22:59:37.893" v="281" actId="478"/>
          <ac:grpSpMkLst>
            <pc:docMk/>
            <pc:sldMk cId="561766326" sldId="2076137652"/>
            <ac:grpSpMk id="164" creationId="{1E663475-066A-4FAB-B60A-A80C68D5AF4E}"/>
          </ac:grpSpMkLst>
        </pc:grpChg>
        <pc:picChg chg="del mod">
          <ac:chgData name="Admin Reza Dorrani" userId="51a6a8e7-873c-49cf-8130-f07966aa89cd" providerId="ADAL" clId="{939DA848-E4E8-4ABB-AB3C-E8FACC3927EF}" dt="2021-09-23T22:59:30.963" v="277" actId="478"/>
          <ac:picMkLst>
            <pc:docMk/>
            <pc:sldMk cId="561766326" sldId="2076137652"/>
            <ac:picMk id="8" creationId="{C7097750-D738-4EA2-BA67-4AD7DCFCDDD2}"/>
          </ac:picMkLst>
        </pc:picChg>
        <pc:picChg chg="mod">
          <ac:chgData name="Admin Reza Dorrani" userId="51a6a8e7-873c-49cf-8130-f07966aa89cd" providerId="ADAL" clId="{939DA848-E4E8-4ABB-AB3C-E8FACC3927EF}" dt="2021-09-23T23:00:18.782" v="300" actId="1076"/>
          <ac:picMkLst>
            <pc:docMk/>
            <pc:sldMk cId="561766326" sldId="2076137652"/>
            <ac:picMk id="9" creationId="{CC43C590-6332-4842-9514-46B7227C7D10}"/>
          </ac:picMkLst>
        </pc:picChg>
      </pc:sldChg>
      <pc:sldChg chg="delSp modSp add mod ord modTransition modNotesTx">
        <pc:chgData name="Admin Reza Dorrani" userId="51a6a8e7-873c-49cf-8130-f07966aa89cd" providerId="ADAL" clId="{939DA848-E4E8-4ABB-AB3C-E8FACC3927EF}" dt="2021-09-23T23:06:37.737" v="425"/>
        <pc:sldMkLst>
          <pc:docMk/>
          <pc:sldMk cId="2729824733" sldId="2076137735"/>
        </pc:sldMkLst>
        <pc:spChg chg="mod">
          <ac:chgData name="Admin Reza Dorrani" userId="51a6a8e7-873c-49cf-8130-f07966aa89cd" providerId="ADAL" clId="{939DA848-E4E8-4ABB-AB3C-E8FACC3927EF}" dt="2021-09-23T22:55:29.507" v="204" actId="14100"/>
          <ac:spMkLst>
            <pc:docMk/>
            <pc:sldMk cId="2729824733" sldId="2076137735"/>
            <ac:spMk id="12" creationId="{382C8917-E48F-4F65-BA37-70C4439E37DC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19" creationId="{DC75B61F-02DE-4A5F-8FF8-2B296D71B8C7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20" creationId="{820398A7-2B79-4B5D-8275-3B1728AC36A3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21" creationId="{506FE37F-46C3-4DF8-A83D-F1FBDB8F695E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22" creationId="{4D236F05-2CAC-4C41-82EC-71A7525685C3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23" creationId="{5EF8EB61-8757-4043-9E09-69E8939A85F8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24" creationId="{A2C2F7E2-C6CE-4B6E-ACAE-E2198FD46767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26" creationId="{4BC84AFC-CF30-467B-8CAA-DBF4D5809F92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28" creationId="{E87C6FE1-D1BD-4648-9BFF-C36B52F9EA21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30" creationId="{511C76A3-99BD-44DE-979E-C0CFD314BE5D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32" creationId="{B42CCADB-4A21-41D1-AF1C-E3A7412AE557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34" creationId="{8913AD5C-55E3-4E5A-A8E6-02804347DDBC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36" creationId="{11E1C0B2-BE4C-4A17-A781-29A1135F5E60}"/>
          </ac:spMkLst>
        </pc:spChg>
        <pc:spChg chg="mod">
          <ac:chgData name="Admin Reza Dorrani" userId="51a6a8e7-873c-49cf-8130-f07966aa89cd" providerId="ADAL" clId="{939DA848-E4E8-4ABB-AB3C-E8FACC3927EF}" dt="2021-09-23T22:56:19.953" v="222" actId="20577"/>
          <ac:spMkLst>
            <pc:docMk/>
            <pc:sldMk cId="2729824733" sldId="2076137735"/>
            <ac:spMk id="40" creationId="{7C1902ED-3351-4CFF-AB26-4E9C0D593684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41" creationId="{6B04E952-47BD-42AA-BF9B-7E2EE7743E65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43" creationId="{9A6B3FF2-9D4C-4F00-B84B-45C6D566AE7A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45" creationId="{24995718-D221-4D9F-B5E5-C5C134954ED1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47" creationId="{CB8EA60A-C7A9-4915-B0A3-A90333605C60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49" creationId="{5F300F51-92DB-400E-8F54-F4CCBFCC5AB7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51" creationId="{C7B62BD1-F1DF-45F8-ABAF-DAA43CD34CEF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53" creationId="{E6724B3F-B4EC-487D-B8A3-A712EBFA3A59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54" creationId="{2D41F63C-0EA1-4850-AD65-2B5DBD2CF748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59" creationId="{07A1701C-2F5D-4EE6-8784-195841779AE1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60" creationId="{24C1EB87-4EDB-4CE4-BEDC-D582C124C342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62" creationId="{324A459B-C10A-4108-BB4C-127BEE280FC7}"/>
          </ac:spMkLst>
        </pc:spChg>
        <pc:spChg chg="mod">
          <ac:chgData name="Admin Reza Dorrani" userId="51a6a8e7-873c-49cf-8130-f07966aa89cd" providerId="ADAL" clId="{939DA848-E4E8-4ABB-AB3C-E8FACC3927EF}" dt="2021-09-23T22:55:33.796" v="205" actId="207"/>
          <ac:spMkLst>
            <pc:docMk/>
            <pc:sldMk cId="2729824733" sldId="2076137735"/>
            <ac:spMk id="63" creationId="{E6A4626F-5380-4B9C-8950-AA3521247D2A}"/>
          </ac:spMkLst>
        </pc:spChg>
        <pc:grpChg chg="del">
          <ac:chgData name="Admin Reza Dorrani" userId="51a6a8e7-873c-49cf-8130-f07966aa89cd" providerId="ADAL" clId="{939DA848-E4E8-4ABB-AB3C-E8FACC3927EF}" dt="2021-09-23T23:01:19.687" v="318" actId="478"/>
          <ac:grpSpMkLst>
            <pc:docMk/>
            <pc:sldMk cId="2729824733" sldId="2076137735"/>
            <ac:grpSpMk id="58" creationId="{D3E2981A-677E-4520-8939-7CA18ED89162}"/>
          </ac:grpSpMkLst>
        </pc:grpChg>
        <pc:grpChg chg="del">
          <ac:chgData name="Admin Reza Dorrani" userId="51a6a8e7-873c-49cf-8130-f07966aa89cd" providerId="ADAL" clId="{939DA848-E4E8-4ABB-AB3C-E8FACC3927EF}" dt="2021-09-23T23:01:18.852" v="317" actId="478"/>
          <ac:grpSpMkLst>
            <pc:docMk/>
            <pc:sldMk cId="2729824733" sldId="2076137735"/>
            <ac:grpSpMk id="61" creationId="{AC539BFC-7414-49C3-9E3E-54A0C81DF617}"/>
          </ac:grpSpMkLst>
        </pc:grpChg>
        <pc:picChg chg="mod">
          <ac:chgData name="Admin Reza Dorrani" userId="51a6a8e7-873c-49cf-8130-f07966aa89cd" providerId="ADAL" clId="{939DA848-E4E8-4ABB-AB3C-E8FACC3927EF}" dt="2021-09-23T22:55:38.198" v="206" actId="208"/>
          <ac:picMkLst>
            <pc:docMk/>
            <pc:sldMk cId="2729824733" sldId="2076137735"/>
            <ac:picMk id="18" creationId="{289299D2-EC7B-43B0-96F8-759FC0F08BA4}"/>
          </ac:picMkLst>
        </pc:picChg>
      </pc:sldChg>
      <pc:sldChg chg="delSp modSp add mod modClrScheme chgLayout">
        <pc:chgData name="Admin Reza Dorrani" userId="51a6a8e7-873c-49cf-8130-f07966aa89cd" providerId="ADAL" clId="{939DA848-E4E8-4ABB-AB3C-E8FACC3927EF}" dt="2021-09-23T23:00:02.187" v="292" actId="1076"/>
        <pc:sldMkLst>
          <pc:docMk/>
          <pc:sldMk cId="708330064" sldId="2076137850"/>
        </pc:sldMkLst>
        <pc:spChg chg="mod ord">
          <ac:chgData name="Admin Reza Dorrani" userId="51a6a8e7-873c-49cf-8130-f07966aa89cd" providerId="ADAL" clId="{939DA848-E4E8-4ABB-AB3C-E8FACC3927EF}" dt="2021-09-23T22:59:01.763" v="252" actId="1076"/>
          <ac:spMkLst>
            <pc:docMk/>
            <pc:sldMk cId="708330064" sldId="2076137850"/>
            <ac:spMk id="2" creationId="{8C3B3EB7-E4F8-46BF-9DFD-3FB8B11C72C5}"/>
          </ac:spMkLst>
        </pc:spChg>
        <pc:spChg chg="del mod">
          <ac:chgData name="Admin Reza Dorrani" userId="51a6a8e7-873c-49cf-8130-f07966aa89cd" providerId="ADAL" clId="{939DA848-E4E8-4ABB-AB3C-E8FACC3927EF}" dt="2021-09-23T22:57:55.270" v="233" actId="478"/>
          <ac:spMkLst>
            <pc:docMk/>
            <pc:sldMk cId="708330064" sldId="2076137850"/>
            <ac:spMk id="15" creationId="{BD3DAD8C-FD12-4386-98B8-4B6BF518759A}"/>
          </ac:spMkLst>
        </pc:spChg>
        <pc:spChg chg="mod">
          <ac:chgData name="Admin Reza Dorrani" userId="51a6a8e7-873c-49cf-8130-f07966aa89cd" providerId="ADAL" clId="{939DA848-E4E8-4ABB-AB3C-E8FACC3927EF}" dt="2021-09-23T23:00:02.187" v="292" actId="1076"/>
          <ac:spMkLst>
            <pc:docMk/>
            <pc:sldMk cId="708330064" sldId="2076137850"/>
            <ac:spMk id="23" creationId="{DB1BBDE7-3C65-421C-8953-D46E97DB0F3E}"/>
          </ac:spMkLst>
        </pc:spChg>
        <pc:grpChg chg="mod">
          <ac:chgData name="Admin Reza Dorrani" userId="51a6a8e7-873c-49cf-8130-f07966aa89cd" providerId="ADAL" clId="{939DA848-E4E8-4ABB-AB3C-E8FACC3927EF}" dt="2021-09-23T22:59:05.655" v="254" actId="1076"/>
          <ac:grpSpMkLst>
            <pc:docMk/>
            <pc:sldMk cId="708330064" sldId="2076137850"/>
            <ac:grpSpMk id="27" creationId="{CF451E8B-079D-40F9-8592-FC75FD3687D1}"/>
          </ac:grpSpMkLst>
        </pc:grpChg>
        <pc:picChg chg="mod">
          <ac:chgData name="Admin Reza Dorrani" userId="51a6a8e7-873c-49cf-8130-f07966aa89cd" providerId="ADAL" clId="{939DA848-E4E8-4ABB-AB3C-E8FACC3927EF}" dt="2021-09-23T22:59:04.272" v="253" actId="1076"/>
          <ac:picMkLst>
            <pc:docMk/>
            <pc:sldMk cId="708330064" sldId="2076137850"/>
            <ac:picMk id="22" creationId="{37AA8A63-9FEC-4014-9708-D4389AF4BE54}"/>
          </ac:picMkLst>
        </pc:picChg>
        <pc:picChg chg="mod">
          <ac:chgData name="Admin Reza Dorrani" userId="51a6a8e7-873c-49cf-8130-f07966aa89cd" providerId="ADAL" clId="{939DA848-E4E8-4ABB-AB3C-E8FACC3927EF}" dt="2021-09-23T22:59:05.655" v="254" actId="1076"/>
          <ac:picMkLst>
            <pc:docMk/>
            <pc:sldMk cId="708330064" sldId="2076137850"/>
            <ac:picMk id="26" creationId="{667EECF3-A932-4A5B-A615-87C44CB8383C}"/>
          </ac:picMkLst>
        </pc:picChg>
        <pc:picChg chg="mod">
          <ac:chgData name="Admin Reza Dorrani" userId="51a6a8e7-873c-49cf-8130-f07966aa89cd" providerId="ADAL" clId="{939DA848-E4E8-4ABB-AB3C-E8FACC3927EF}" dt="2021-09-23T22:59:05.655" v="254" actId="1076"/>
          <ac:picMkLst>
            <pc:docMk/>
            <pc:sldMk cId="708330064" sldId="2076137850"/>
            <ac:picMk id="18436" creationId="{216CC0E4-806B-45BF-89D2-38D863E07BCF}"/>
          </ac:picMkLst>
        </pc:picChg>
      </pc:sldChg>
      <pc:sldChg chg="modSp add mod">
        <pc:chgData name="Admin Reza Dorrani" userId="51a6a8e7-873c-49cf-8130-f07966aa89cd" providerId="ADAL" clId="{939DA848-E4E8-4ABB-AB3C-E8FACC3927EF}" dt="2021-09-23T23:06:57.577" v="429" actId="108"/>
        <pc:sldMkLst>
          <pc:docMk/>
          <pc:sldMk cId="2350171566" sldId="2076137851"/>
        </pc:sldMkLst>
        <pc:spChg chg="mod">
          <ac:chgData name="Admin Reza Dorrani" userId="51a6a8e7-873c-49cf-8130-f07966aa89cd" providerId="ADAL" clId="{939DA848-E4E8-4ABB-AB3C-E8FACC3927EF}" dt="2021-09-23T23:06:57.577" v="429" actId="108"/>
          <ac:spMkLst>
            <pc:docMk/>
            <pc:sldMk cId="2350171566" sldId="2076137851"/>
            <ac:spMk id="4" creationId="{A30CC67A-5BA0-4263-AB64-D8E4E56658B2}"/>
          </ac:spMkLst>
        </pc:spChg>
      </pc:sldChg>
      <pc:sldChg chg="addSp delSp modSp add mod addAnim delAnim modAnim">
        <pc:chgData name="Admin Reza Dorrani" userId="51a6a8e7-873c-49cf-8130-f07966aa89cd" providerId="ADAL" clId="{939DA848-E4E8-4ABB-AB3C-E8FACC3927EF}" dt="2021-09-23T23:12:10.500" v="494"/>
        <pc:sldMkLst>
          <pc:docMk/>
          <pc:sldMk cId="2642349646" sldId="2076137852"/>
        </pc:sldMkLst>
        <pc:spChg chg="add mod">
          <ac:chgData name="Admin Reza Dorrani" userId="51a6a8e7-873c-49cf-8130-f07966aa89cd" providerId="ADAL" clId="{939DA848-E4E8-4ABB-AB3C-E8FACC3927EF}" dt="2021-09-23T23:10:46.107" v="491" actId="1076"/>
          <ac:spMkLst>
            <pc:docMk/>
            <pc:sldMk cId="2642349646" sldId="2076137852"/>
            <ac:spMk id="6" creationId="{418C8201-920E-4809-ADE4-635CCFC5BB8A}"/>
          </ac:spMkLst>
        </pc:spChg>
        <pc:spChg chg="mod">
          <ac:chgData name="Admin Reza Dorrani" userId="51a6a8e7-873c-49cf-8130-f07966aa89cd" providerId="ADAL" clId="{939DA848-E4E8-4ABB-AB3C-E8FACC3927EF}" dt="2021-09-23T23:09:02.958" v="469"/>
          <ac:spMkLst>
            <pc:docMk/>
            <pc:sldMk cId="2642349646" sldId="2076137852"/>
            <ac:spMk id="8" creationId="{F7965EE8-C0D9-4424-8107-15D550469D35}"/>
          </ac:spMkLst>
        </pc:spChg>
        <pc:spChg chg="add del mod">
          <ac:chgData name="Admin Reza Dorrani" userId="51a6a8e7-873c-49cf-8130-f07966aa89cd" providerId="ADAL" clId="{939DA848-E4E8-4ABB-AB3C-E8FACC3927EF}" dt="2021-09-23T23:09:06.053" v="472"/>
          <ac:spMkLst>
            <pc:docMk/>
            <pc:sldMk cId="2642349646" sldId="2076137852"/>
            <ac:spMk id="12" creationId="{F52F4AA6-96D5-473A-B5ED-CBBB9C95CB5E}"/>
          </ac:spMkLst>
        </pc:spChg>
        <pc:spChg chg="add del mod">
          <ac:chgData name="Admin Reza Dorrani" userId="51a6a8e7-873c-49cf-8130-f07966aa89cd" providerId="ADAL" clId="{939DA848-E4E8-4ABB-AB3C-E8FACC3927EF}" dt="2021-09-23T23:09:06.053" v="472"/>
          <ac:spMkLst>
            <pc:docMk/>
            <pc:sldMk cId="2642349646" sldId="2076137852"/>
            <ac:spMk id="13" creationId="{18C49185-D04B-43C6-A1A1-F22E7FE0695B}"/>
          </ac:spMkLst>
        </pc:spChg>
        <pc:spChg chg="add del mod">
          <ac:chgData name="Admin Reza Dorrani" userId="51a6a8e7-873c-49cf-8130-f07966aa89cd" providerId="ADAL" clId="{939DA848-E4E8-4ABB-AB3C-E8FACC3927EF}" dt="2021-09-23T23:09:06.053" v="472"/>
          <ac:spMkLst>
            <pc:docMk/>
            <pc:sldMk cId="2642349646" sldId="2076137852"/>
            <ac:spMk id="14" creationId="{1C038147-C8CA-426E-9288-68899496C3C8}"/>
          </ac:spMkLst>
        </pc:spChg>
        <pc:spChg chg="add del mod">
          <ac:chgData name="Admin Reza Dorrani" userId="51a6a8e7-873c-49cf-8130-f07966aa89cd" providerId="ADAL" clId="{939DA848-E4E8-4ABB-AB3C-E8FACC3927EF}" dt="2021-09-23T23:09:06.053" v="472"/>
          <ac:spMkLst>
            <pc:docMk/>
            <pc:sldMk cId="2642349646" sldId="2076137852"/>
            <ac:spMk id="19" creationId="{E5716994-7494-4297-82CF-34229DBDD404}"/>
          </ac:spMkLst>
        </pc:spChg>
        <pc:spChg chg="mod">
          <ac:chgData name="Admin Reza Dorrani" userId="51a6a8e7-873c-49cf-8130-f07966aa89cd" providerId="ADAL" clId="{939DA848-E4E8-4ABB-AB3C-E8FACC3927EF}" dt="2021-09-23T23:09:20.902" v="477" actId="207"/>
          <ac:spMkLst>
            <pc:docMk/>
            <pc:sldMk cId="2642349646" sldId="2076137852"/>
            <ac:spMk id="21" creationId="{D6F61768-5961-48A3-9BB3-1295ED7DEE6D}"/>
          </ac:spMkLst>
        </pc:spChg>
        <pc:spChg chg="add mod">
          <ac:chgData name="Admin Reza Dorrani" userId="51a6a8e7-873c-49cf-8130-f07966aa89cd" providerId="ADAL" clId="{939DA848-E4E8-4ABB-AB3C-E8FACC3927EF}" dt="2021-09-23T23:10:52.422" v="492" actId="1076"/>
          <ac:spMkLst>
            <pc:docMk/>
            <pc:sldMk cId="2642349646" sldId="2076137852"/>
            <ac:spMk id="23" creationId="{0C99C0E4-A6DF-4DED-8C27-DD8DF8B176F0}"/>
          </ac:spMkLst>
        </pc:spChg>
        <pc:spChg chg="add mod">
          <ac:chgData name="Admin Reza Dorrani" userId="51a6a8e7-873c-49cf-8130-f07966aa89cd" providerId="ADAL" clId="{939DA848-E4E8-4ABB-AB3C-E8FACC3927EF}" dt="2021-09-23T23:10:52.422" v="492" actId="1076"/>
          <ac:spMkLst>
            <pc:docMk/>
            <pc:sldMk cId="2642349646" sldId="2076137852"/>
            <ac:spMk id="24" creationId="{30631441-2BE8-4940-8484-0EB397BE3C19}"/>
          </ac:spMkLst>
        </pc:spChg>
        <pc:spChg chg="add mod">
          <ac:chgData name="Admin Reza Dorrani" userId="51a6a8e7-873c-49cf-8130-f07966aa89cd" providerId="ADAL" clId="{939DA848-E4E8-4ABB-AB3C-E8FACC3927EF}" dt="2021-09-23T23:10:52.422" v="492" actId="1076"/>
          <ac:spMkLst>
            <pc:docMk/>
            <pc:sldMk cId="2642349646" sldId="2076137852"/>
            <ac:spMk id="25" creationId="{3CC36501-8EBA-4C8D-8EB9-443A9AB43D78}"/>
          </ac:spMkLst>
        </pc:spChg>
        <pc:spChg chg="add mod">
          <ac:chgData name="Admin Reza Dorrani" userId="51a6a8e7-873c-49cf-8130-f07966aa89cd" providerId="ADAL" clId="{939DA848-E4E8-4ABB-AB3C-E8FACC3927EF}" dt="2021-09-23T23:10:52.422" v="492" actId="1076"/>
          <ac:spMkLst>
            <pc:docMk/>
            <pc:sldMk cId="2642349646" sldId="2076137852"/>
            <ac:spMk id="30" creationId="{9F1EB3E4-0BE8-4F41-9E6B-33B312DCA9E7}"/>
          </ac:spMkLst>
        </pc:spChg>
        <pc:spChg chg="mod">
          <ac:chgData name="Admin Reza Dorrani" userId="51a6a8e7-873c-49cf-8130-f07966aa89cd" providerId="ADAL" clId="{939DA848-E4E8-4ABB-AB3C-E8FACC3927EF}" dt="2021-09-23T23:07:39.285" v="448" actId="20577"/>
          <ac:spMkLst>
            <pc:docMk/>
            <pc:sldMk cId="2642349646" sldId="2076137852"/>
            <ac:spMk id="97" creationId="{807EB5D3-1290-4E9F-9161-8AF2B79CE36A}"/>
          </ac:spMkLst>
        </pc:spChg>
        <pc:spChg chg="del mod">
          <ac:chgData name="Admin Reza Dorrani" userId="51a6a8e7-873c-49cf-8130-f07966aa89cd" providerId="ADAL" clId="{939DA848-E4E8-4ABB-AB3C-E8FACC3927EF}" dt="2021-09-23T23:08:39.054" v="464" actId="478"/>
          <ac:spMkLst>
            <pc:docMk/>
            <pc:sldMk cId="2642349646" sldId="2076137852"/>
            <ac:spMk id="133" creationId="{3C76F256-96B8-4D37-81C6-F52AA6BE623F}"/>
          </ac:spMkLst>
        </pc:spChg>
        <pc:grpChg chg="add del mod">
          <ac:chgData name="Admin Reza Dorrani" userId="51a6a8e7-873c-49cf-8130-f07966aa89cd" providerId="ADAL" clId="{939DA848-E4E8-4ABB-AB3C-E8FACC3927EF}" dt="2021-09-23T23:09:06.053" v="472"/>
          <ac:grpSpMkLst>
            <pc:docMk/>
            <pc:sldMk cId="2642349646" sldId="2076137852"/>
            <ac:grpSpMk id="7" creationId="{A534DBDF-6730-48D4-A1E1-1337B796D8DF}"/>
          </ac:grpSpMkLst>
        </pc:grpChg>
        <pc:grpChg chg="add mod">
          <ac:chgData name="Admin Reza Dorrani" userId="51a6a8e7-873c-49cf-8130-f07966aa89cd" providerId="ADAL" clId="{939DA848-E4E8-4ABB-AB3C-E8FACC3927EF}" dt="2021-09-23T23:10:52.422" v="492" actId="1076"/>
          <ac:grpSpMkLst>
            <pc:docMk/>
            <pc:sldMk cId="2642349646" sldId="2076137852"/>
            <ac:grpSpMk id="20" creationId="{CCB6AF98-55B9-4CCC-BBA2-4C1B8985E7A4}"/>
          </ac:grpSpMkLst>
        </pc:grpChg>
        <pc:picChg chg="add del">
          <ac:chgData name="Admin Reza Dorrani" userId="51a6a8e7-873c-49cf-8130-f07966aa89cd" providerId="ADAL" clId="{939DA848-E4E8-4ABB-AB3C-E8FACC3927EF}" dt="2021-09-23T23:09:02.609" v="468" actId="478"/>
          <ac:picMkLst>
            <pc:docMk/>
            <pc:sldMk cId="2642349646" sldId="2076137852"/>
            <ac:picMk id="9" creationId="{D1117456-4ACA-47FA-9CFC-DA15482CD31F}"/>
          </ac:picMkLst>
        </pc:picChg>
        <pc:picChg chg="add del">
          <ac:chgData name="Admin Reza Dorrani" userId="51a6a8e7-873c-49cf-8130-f07966aa89cd" providerId="ADAL" clId="{939DA848-E4E8-4ABB-AB3C-E8FACC3927EF}" dt="2021-09-23T23:09:02.609" v="468" actId="478"/>
          <ac:picMkLst>
            <pc:docMk/>
            <pc:sldMk cId="2642349646" sldId="2076137852"/>
            <ac:picMk id="10" creationId="{1301398E-CF20-44D6-A52C-61537708013B}"/>
          </ac:picMkLst>
        </pc:picChg>
        <pc:picChg chg="mod">
          <ac:chgData name="Admin Reza Dorrani" userId="51a6a8e7-873c-49cf-8130-f07966aa89cd" providerId="ADAL" clId="{939DA848-E4E8-4ABB-AB3C-E8FACC3927EF}" dt="2021-09-23T23:09:02.958" v="469"/>
          <ac:picMkLst>
            <pc:docMk/>
            <pc:sldMk cId="2642349646" sldId="2076137852"/>
            <ac:picMk id="11" creationId="{BA7F1D55-3D7D-4A1E-87AE-67905894339D}"/>
          </ac:picMkLst>
        </pc:picChg>
        <pc:picChg chg="add del mod">
          <ac:chgData name="Admin Reza Dorrani" userId="51a6a8e7-873c-49cf-8130-f07966aa89cd" providerId="ADAL" clId="{939DA848-E4E8-4ABB-AB3C-E8FACC3927EF}" dt="2021-09-23T23:09:06.053" v="472"/>
          <ac:picMkLst>
            <pc:docMk/>
            <pc:sldMk cId="2642349646" sldId="2076137852"/>
            <ac:picMk id="15" creationId="{E94434CA-D180-4AD9-A627-80EE9609E59A}"/>
          </ac:picMkLst>
        </pc:picChg>
        <pc:picChg chg="add del mod">
          <ac:chgData name="Admin Reza Dorrani" userId="51a6a8e7-873c-49cf-8130-f07966aa89cd" providerId="ADAL" clId="{939DA848-E4E8-4ABB-AB3C-E8FACC3927EF}" dt="2021-09-23T23:09:06.053" v="472"/>
          <ac:picMkLst>
            <pc:docMk/>
            <pc:sldMk cId="2642349646" sldId="2076137852"/>
            <ac:picMk id="16" creationId="{39379DF6-5452-4DCC-A15D-572FA331E033}"/>
          </ac:picMkLst>
        </pc:picChg>
        <pc:picChg chg="add del mod">
          <ac:chgData name="Admin Reza Dorrani" userId="51a6a8e7-873c-49cf-8130-f07966aa89cd" providerId="ADAL" clId="{939DA848-E4E8-4ABB-AB3C-E8FACC3927EF}" dt="2021-09-23T23:09:06.053" v="472"/>
          <ac:picMkLst>
            <pc:docMk/>
            <pc:sldMk cId="2642349646" sldId="2076137852"/>
            <ac:picMk id="17" creationId="{839D3DF8-915E-423D-984D-DE2E897A681E}"/>
          </ac:picMkLst>
        </pc:picChg>
        <pc:picChg chg="add del mod">
          <ac:chgData name="Admin Reza Dorrani" userId="51a6a8e7-873c-49cf-8130-f07966aa89cd" providerId="ADAL" clId="{939DA848-E4E8-4ABB-AB3C-E8FACC3927EF}" dt="2021-09-23T23:09:06.053" v="472"/>
          <ac:picMkLst>
            <pc:docMk/>
            <pc:sldMk cId="2642349646" sldId="2076137852"/>
            <ac:picMk id="18" creationId="{8E29F9AA-0970-42C2-ADA7-3BB2F1003634}"/>
          </ac:picMkLst>
        </pc:picChg>
        <pc:picChg chg="mod">
          <ac:chgData name="Admin Reza Dorrani" userId="51a6a8e7-873c-49cf-8130-f07966aa89cd" providerId="ADAL" clId="{939DA848-E4E8-4ABB-AB3C-E8FACC3927EF}" dt="2021-09-23T23:09:14.210" v="475"/>
          <ac:picMkLst>
            <pc:docMk/>
            <pc:sldMk cId="2642349646" sldId="2076137852"/>
            <ac:picMk id="22" creationId="{16CE64C0-2D6B-49A8-A0A3-A2A38B394FF9}"/>
          </ac:picMkLst>
        </pc:picChg>
        <pc:picChg chg="add mod">
          <ac:chgData name="Admin Reza Dorrani" userId="51a6a8e7-873c-49cf-8130-f07966aa89cd" providerId="ADAL" clId="{939DA848-E4E8-4ABB-AB3C-E8FACC3927EF}" dt="2021-09-23T23:10:52.422" v="492" actId="1076"/>
          <ac:picMkLst>
            <pc:docMk/>
            <pc:sldMk cId="2642349646" sldId="2076137852"/>
            <ac:picMk id="26" creationId="{A5097921-EE65-4A12-82B5-E6F55FCC5C4D}"/>
          </ac:picMkLst>
        </pc:picChg>
        <pc:picChg chg="add mod">
          <ac:chgData name="Admin Reza Dorrani" userId="51a6a8e7-873c-49cf-8130-f07966aa89cd" providerId="ADAL" clId="{939DA848-E4E8-4ABB-AB3C-E8FACC3927EF}" dt="2021-09-23T23:10:52.422" v="492" actId="1076"/>
          <ac:picMkLst>
            <pc:docMk/>
            <pc:sldMk cId="2642349646" sldId="2076137852"/>
            <ac:picMk id="27" creationId="{A5EC1DD2-99CD-4AD4-AEE4-C241F8FD5815}"/>
          </ac:picMkLst>
        </pc:picChg>
        <pc:picChg chg="add mod">
          <ac:chgData name="Admin Reza Dorrani" userId="51a6a8e7-873c-49cf-8130-f07966aa89cd" providerId="ADAL" clId="{939DA848-E4E8-4ABB-AB3C-E8FACC3927EF}" dt="2021-09-23T23:10:52.422" v="492" actId="1076"/>
          <ac:picMkLst>
            <pc:docMk/>
            <pc:sldMk cId="2642349646" sldId="2076137852"/>
            <ac:picMk id="28" creationId="{EBE4CDD0-34EE-4F51-A933-78E1872BE83E}"/>
          </ac:picMkLst>
        </pc:picChg>
        <pc:picChg chg="add mod">
          <ac:chgData name="Admin Reza Dorrani" userId="51a6a8e7-873c-49cf-8130-f07966aa89cd" providerId="ADAL" clId="{939DA848-E4E8-4ABB-AB3C-E8FACC3927EF}" dt="2021-09-23T23:10:52.422" v="492" actId="1076"/>
          <ac:picMkLst>
            <pc:docMk/>
            <pc:sldMk cId="2642349646" sldId="2076137852"/>
            <ac:picMk id="29" creationId="{3EECFD69-4A47-4BCD-90A6-FBE949953BDD}"/>
          </ac:picMkLst>
        </pc:picChg>
      </pc:sldChg>
      <pc:sldChg chg="addSp delSp modSp new mod ord">
        <pc:chgData name="Admin Reza Dorrani" userId="51a6a8e7-873c-49cf-8130-f07966aa89cd" providerId="ADAL" clId="{939DA848-E4E8-4ABB-AB3C-E8FACC3927EF}" dt="2021-09-23T23:13:58.163" v="511" actId="14100"/>
        <pc:sldMkLst>
          <pc:docMk/>
          <pc:sldMk cId="1918342128" sldId="2076137853"/>
        </pc:sldMkLst>
        <pc:spChg chg="del mod">
          <ac:chgData name="Admin Reza Dorrani" userId="51a6a8e7-873c-49cf-8130-f07966aa89cd" providerId="ADAL" clId="{939DA848-E4E8-4ABB-AB3C-E8FACC3927EF}" dt="2021-09-23T23:13:43.400" v="506" actId="478"/>
          <ac:spMkLst>
            <pc:docMk/>
            <pc:sldMk cId="1918342128" sldId="2076137853"/>
            <ac:spMk id="2" creationId="{3F99E39C-992C-4635-A6E6-61FD83C89104}"/>
          </ac:spMkLst>
        </pc:spChg>
        <pc:graphicFrameChg chg="add del mod">
          <ac:chgData name="Admin Reza Dorrani" userId="51a6a8e7-873c-49cf-8130-f07966aa89cd" providerId="ADAL" clId="{939DA848-E4E8-4ABB-AB3C-E8FACC3927EF}" dt="2021-09-23T23:12:56.551" v="499"/>
          <ac:graphicFrameMkLst>
            <pc:docMk/>
            <pc:sldMk cId="1918342128" sldId="2076137853"/>
            <ac:graphicFrameMk id="3" creationId="{253185BA-2120-4615-8280-A851DA2463EE}"/>
          </ac:graphicFrameMkLst>
        </pc:graphicFrameChg>
        <pc:graphicFrameChg chg="add del mod">
          <ac:chgData name="Admin Reza Dorrani" userId="51a6a8e7-873c-49cf-8130-f07966aa89cd" providerId="ADAL" clId="{939DA848-E4E8-4ABB-AB3C-E8FACC3927EF}" dt="2021-09-23T23:13:03.728" v="502" actId="478"/>
          <ac:graphicFrameMkLst>
            <pc:docMk/>
            <pc:sldMk cId="1918342128" sldId="2076137853"/>
            <ac:graphicFrameMk id="4" creationId="{C21A7E52-75E6-4B9F-9EE4-A17B205097CB}"/>
          </ac:graphicFrameMkLst>
        </pc:graphicFrameChg>
        <pc:picChg chg="add mod">
          <ac:chgData name="Admin Reza Dorrani" userId="51a6a8e7-873c-49cf-8130-f07966aa89cd" providerId="ADAL" clId="{939DA848-E4E8-4ABB-AB3C-E8FACC3927EF}" dt="2021-09-23T23:13:58.163" v="511" actId="14100"/>
          <ac:picMkLst>
            <pc:docMk/>
            <pc:sldMk cId="1918342128" sldId="2076137853"/>
            <ac:picMk id="6" creationId="{28C3BF5F-1525-42EB-95CC-4339C14C875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613707-EA12-6F47-96A5-465B211AE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6DBFB-73F9-A74E-8A4A-4DEF21FED8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DDE5D-9104-8B4D-AF10-E62808F17231}" type="datetimeFigureOut">
              <a:rPr lang="en-US" smtClean="0"/>
              <a:t>2/4/2022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B198E-00AB-7447-A93E-1076D118F5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71368-6B4D-1B4C-82EE-0CFB75E931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8712E-FC6B-D54D-B1F1-6B1D51C279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67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5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67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61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20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71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51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35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A3605-7A28-403B-8AF8-3C2A1E6645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89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341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bg1"/>
                </a:solidFill>
                <a:latin typeface="Segoe UI  "/>
                <a:cs typeface="Segoe UI Light"/>
              </a:rPr>
              <a:t>Examples: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bg1"/>
                </a:solidFill>
                <a:latin typeface="Segoe UI  "/>
                <a:cs typeface="Segoe UI Light"/>
              </a:rPr>
              <a:t>Onboarding and training new employees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bg1"/>
                </a:solidFill>
                <a:latin typeface="Segoe UI  "/>
                <a:cs typeface="Segoe UI Light"/>
              </a:rPr>
              <a:t>Nurturing sales leads and closing the loop on opportunities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A3605-7A28-403B-8AF8-3C2A1E6645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8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38C9A-47B1-4C1B-BC8F-E2D495F6A1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05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05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38C9A-47B1-4C1B-BC8F-E2D495F6A1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69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40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22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6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61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 4:05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CB87E-5AC3-444B-8E79-EA84BB91E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drag and drop controls to wherever you need them, or you can explicitly place them using x and y coordinates.  It is up to your personal comfort level building an app.</a:t>
            </a:r>
          </a:p>
        </p:txBody>
      </p:sp>
    </p:spTree>
    <p:extLst>
      <p:ext uri="{BB962C8B-B14F-4D97-AF65-F5344CB8AC3E}">
        <p14:creationId xmlns:p14="http://schemas.microsoft.com/office/powerpoint/2010/main" val="2640353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52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33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38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56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27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425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02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0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0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53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6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24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9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00777&amp;picture=chalkboard-or-blackboard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00777&amp;picture=chalkboard-or-blackboard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00777&amp;picture=chalkboard-or-blackboard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00777&amp;picture=chalkboard-or-blackboard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00777&amp;picture=chalkboard-or-blackboard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00777&amp;picture=chalkboard-or-blackboard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00777&amp;picture=chalkboard-or-blackboard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D6520D5E-9BED-A745-8332-37DB8C41E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9168" y="7743052"/>
            <a:ext cx="12338512" cy="2423749"/>
          </a:xfrm>
        </p:spPr>
        <p:txBody>
          <a:bodyPr anchor="t" anchorCtr="0">
            <a:noAutofit/>
          </a:bodyPr>
          <a:lstStyle>
            <a:lvl1pPr algn="r">
              <a:defRPr lang="en-US" sz="10000" b="0" kern="1200" spc="-100" baseline="0" dirty="0">
                <a:solidFill>
                  <a:schemeClr val="bg2"/>
                </a:solidFill>
                <a:latin typeface="Segoe Print" panose="02000600000000000000" pitchFamily="2" charset="0"/>
                <a:ea typeface="+mn-ea"/>
                <a:cs typeface="Segoe Print" panose="02000600000000000000" pitchFamily="2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DEAA6-5793-4169-9333-2DCBF0E88E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49" y="12035073"/>
            <a:ext cx="2556867" cy="14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752" y="1240856"/>
            <a:ext cx="22607049" cy="806273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6273"/>
              </a:lnSpc>
              <a:defRPr sz="5489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0086788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3820-E5A5-4AFB-91DE-787AB372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363D0-C5F2-4F5B-913F-01F16D1BF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01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754" y="1240857"/>
            <a:ext cx="22607049" cy="984886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6398" strike="noStrike">
                <a:gradFill>
                  <a:gsLst>
                    <a:gs pos="83000">
                      <a:schemeClr val="tx1"/>
                    </a:gs>
                    <a:gs pos="99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929924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E08A-FE6E-483A-BBF1-8EB92650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502E0-3358-42B9-90DB-A8164728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664-429A-4411-8200-0366AF904E7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3BA44-8305-40B8-A113-5085C305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3AFE8-C6AE-4A5F-ADF8-C2F63269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22EE-21D7-4339-9522-D2A586BC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23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8096" y="2870200"/>
            <a:ext cx="22031937" cy="96678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4705007" y="-407887"/>
            <a:ext cx="11541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8801923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8096" y="2870200"/>
            <a:ext cx="22031937" cy="96678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4705007" y="-407887"/>
            <a:ext cx="113871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505714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8096" y="2870200"/>
            <a:ext cx="22031937" cy="96678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4705007" y="-407887"/>
            <a:ext cx="11541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58937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2188825" y="0"/>
            <a:ext cx="12188825" cy="13716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92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08775E9A-E243-2046-B8DC-0221199E061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199815" y="6902315"/>
            <a:ext cx="1083342" cy="91515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92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6164B16A-A73D-9847-81E2-E7435B44912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199815" y="9270791"/>
            <a:ext cx="1083342" cy="906022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92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A8BDB077-8E90-5947-9714-212B9676214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199815" y="11621011"/>
            <a:ext cx="1083342" cy="915150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92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770FDFA-95F7-A740-B648-82C4E6B49E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5800" y="1179843"/>
            <a:ext cx="8961914" cy="1201582"/>
          </a:xfrm>
          <a:prstGeom prst="rect">
            <a:avLst/>
          </a:prstGeom>
        </p:spPr>
        <p:txBody>
          <a:bodyPr vert="horz" wrap="square" lIns="0" tIns="164592" rIns="0" bIns="0" rtlCol="0" anchor="b">
            <a:noAutofit/>
          </a:bodyPr>
          <a:lstStyle>
            <a:lvl1pPr>
              <a:lnSpc>
                <a:spcPct val="100000"/>
              </a:lnSpc>
              <a:defRPr sz="5489"/>
            </a:lvl1pPr>
          </a:lstStyle>
          <a:p>
            <a:r>
              <a:rPr lang="en-US"/>
              <a:t>Title 2 columns option 28pts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6BB682-4D27-7D44-8494-B1B895E90E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307" y="6902316"/>
            <a:ext cx="7110406" cy="5633844"/>
          </a:xfrm>
        </p:spPr>
        <p:txBody>
          <a:bodyPr wrap="square" lIns="0" tIns="0" rIns="0" bIns="0">
            <a:noAutofit/>
          </a:bodyPr>
          <a:lstStyle>
            <a:lvl1pPr marL="0" marR="0" indent="0" algn="l" defTabSz="1828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97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921" b="0" i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48082" marR="0" indent="0" algn="l" defTabSz="182827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896162" indent="0">
              <a:buNone/>
              <a:defRPr/>
            </a:lvl3pPr>
            <a:lvl4pPr marL="1344244" indent="0">
              <a:buNone/>
              <a:defRPr/>
            </a:lvl4pPr>
            <a:lvl5pPr marL="1792324" indent="0">
              <a:buNone/>
              <a:defRPr/>
            </a:lvl5pPr>
          </a:lstStyle>
          <a:p>
            <a:pPr lvl="0"/>
            <a:r>
              <a:rPr lang="pt-BR" err="1"/>
              <a:t>Content</a:t>
            </a:r>
            <a:r>
              <a:rPr lang="pt-BR"/>
              <a:t> </a:t>
            </a:r>
            <a:r>
              <a:rPr lang="pt-BR" err="1"/>
              <a:t>option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3853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  <p15:guide id="3" pos="3245">
          <p15:clr>
            <a:srgbClr val="FBAE40"/>
          </p15:clr>
        </p15:guide>
        <p15:guide id="4" orient="horz" pos="220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8096" y="2870200"/>
            <a:ext cx="22031937" cy="96678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4705007" y="-407887"/>
            <a:ext cx="11541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168067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8096" y="2870200"/>
            <a:ext cx="22031937" cy="96678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4705007" y="-407887"/>
            <a:ext cx="11541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57200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0">
            <a:extLst>
              <a:ext uri="{FF2B5EF4-FFF2-40B4-BE49-F238E27FC236}">
                <a16:creationId xmlns:a16="http://schemas.microsoft.com/office/drawing/2014/main" id="{967D84CF-C613-3244-B340-2D5874A925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6127" y="1379736"/>
            <a:ext cx="21064501" cy="1261547"/>
          </a:xfrm>
        </p:spPr>
        <p:txBody>
          <a:bodyPr anchor="t" anchorCtr="0">
            <a:noAutofit/>
          </a:bodyPr>
          <a:lstStyle>
            <a:lvl1pPr algn="l">
              <a:defRPr lang="en-US" sz="8800" b="0" kern="1200" spc="-100" baseline="0" dirty="0">
                <a:solidFill>
                  <a:schemeClr val="tx2"/>
                </a:solidFill>
                <a:latin typeface="Segoe Print" panose="02000600000000000000" pitchFamily="2" charset="0"/>
                <a:ea typeface="+mn-ea"/>
                <a:cs typeface="Segoe Print" panose="02000600000000000000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37C75-16F2-C248-8168-FC7223EAB981}"/>
              </a:ext>
            </a:extLst>
          </p:cNvPr>
          <p:cNvSpPr txBox="1"/>
          <p:nvPr userDrawn="1"/>
        </p:nvSpPr>
        <p:spPr>
          <a:xfrm>
            <a:off x="22303870" y="12732143"/>
            <a:ext cx="96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6D3B62-CF89-3F43-9704-7BBB31575498}" type="slidenum">
              <a:rPr lang="en-US" sz="3000" b="1" spc="-100" smtClean="0">
                <a:solidFill>
                  <a:schemeClr val="accent1"/>
                </a:solidFill>
              </a:rPr>
              <a:pPr algn="r"/>
              <a:t>‹#›</a:t>
            </a:fld>
            <a:endParaRPr lang="en-US" sz="3000" b="1" spc="-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  <p15:guide id="3" orient="horz" pos="856" userDrawn="1">
          <p15:clr>
            <a:srgbClr val="FBAE40"/>
          </p15:clr>
        </p15:guide>
        <p15:guide id="4" pos="120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2475" y="2868740"/>
            <a:ext cx="22031301" cy="3301380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457086" indent="0">
              <a:buNone/>
              <a:defRPr/>
            </a:lvl2pPr>
            <a:lvl3pPr marL="914171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78496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220" y="1171577"/>
            <a:ext cx="8317733" cy="1136649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43FD7BD-9F1A-4633-AC61-870322FCD426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 bwMode="gray">
          <a:xfrm>
            <a:off x="11248128" y="585216"/>
            <a:ext cx="12542301" cy="12545568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3199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445583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75964" y="3651251"/>
            <a:ext cx="21025723" cy="8221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3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0">
            <a:extLst>
              <a:ext uri="{FF2B5EF4-FFF2-40B4-BE49-F238E27FC236}">
                <a16:creationId xmlns:a16="http://schemas.microsoft.com/office/drawing/2014/main" id="{967D84CF-C613-3244-B340-2D5874A925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6128" y="1379736"/>
            <a:ext cx="20292032" cy="1261547"/>
          </a:xfrm>
        </p:spPr>
        <p:txBody>
          <a:bodyPr anchor="t" anchorCtr="0">
            <a:noAutofit/>
          </a:bodyPr>
          <a:lstStyle>
            <a:lvl1pPr algn="l">
              <a:defRPr lang="en-US" sz="8800" b="0" kern="1200" spc="-100" baseline="0" dirty="0">
                <a:solidFill>
                  <a:schemeClr val="tx2"/>
                </a:solidFill>
                <a:latin typeface="Segoe Print" panose="02000600000000000000" pitchFamily="2" charset="0"/>
                <a:ea typeface="+mn-ea"/>
                <a:cs typeface="Segoe Print" panose="02000600000000000000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2F4E7BC-B05C-D047-AA25-706934CCE63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25638" y="3846513"/>
            <a:ext cx="20293012" cy="85866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b="0">
                <a:latin typeface="Segoe Print" panose="02000600000000000000" pitchFamily="2" charset="0"/>
              </a:defRPr>
            </a:lvl1pPr>
            <a:lvl2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>
                <a:latin typeface="Segoe Print" panose="02000600000000000000" pitchFamily="2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Segoe Print" panose="02000600000000000000" pitchFamily="2" charset="0"/>
              </a:defRPr>
            </a:lvl3pPr>
            <a:lvl4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>
                <a:latin typeface="Segoe Print" panose="02000600000000000000" pitchFamily="2" charset="0"/>
              </a:defRPr>
            </a:lvl4pPr>
            <a:lvl5pPr>
              <a:defRPr>
                <a:latin typeface="Segoe Print" panose="02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C4B8A-86F2-AE44-9AC2-CAA171BCE94B}"/>
              </a:ext>
            </a:extLst>
          </p:cNvPr>
          <p:cNvSpPr txBox="1"/>
          <p:nvPr userDrawn="1"/>
        </p:nvSpPr>
        <p:spPr>
          <a:xfrm>
            <a:off x="22303870" y="12732143"/>
            <a:ext cx="96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6D3B62-CF89-3F43-9704-7BBB31575498}" type="slidenum">
              <a:rPr lang="en-US" sz="3000" b="1" spc="-100" smtClean="0">
                <a:solidFill>
                  <a:schemeClr val="accent1"/>
                </a:solidFill>
              </a:rPr>
              <a:pPr algn="r"/>
              <a:t>‹#›</a:t>
            </a:fld>
            <a:endParaRPr lang="en-US" sz="3000" b="1" spc="-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ntent"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E31B0AD6-5C85-CD48-BA19-D8019DD53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6128" y="1379736"/>
            <a:ext cx="20292032" cy="1261547"/>
          </a:xfrm>
        </p:spPr>
        <p:txBody>
          <a:bodyPr anchor="t" anchorCtr="0">
            <a:noAutofit/>
          </a:bodyPr>
          <a:lstStyle>
            <a:lvl1pPr algn="l">
              <a:defRPr lang="en-US" sz="8800" b="0" kern="1200" spc="-100" baseline="0" dirty="0">
                <a:solidFill>
                  <a:schemeClr val="tx2"/>
                </a:solidFill>
                <a:latin typeface="Segoe Print" panose="02000600000000000000" pitchFamily="2" charset="0"/>
                <a:ea typeface="+mn-ea"/>
                <a:cs typeface="Segoe Print" panose="02000600000000000000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5BECAC0-E236-C440-A0BE-333B9C5EFA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25638" y="3846513"/>
            <a:ext cx="9937499" cy="85866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800" b="0" kern="1200" dirty="0" smtClean="0">
                <a:solidFill>
                  <a:schemeClr val="tx2"/>
                </a:solidFill>
                <a:effectLst/>
                <a:latin typeface="Segoe Print" panose="02000600000000000000" pitchFamily="2" charset="0"/>
                <a:ea typeface="+mn-ea"/>
                <a:cs typeface="+mn-cs"/>
              </a:defRPr>
            </a:lvl1pPr>
            <a:lvl2pPr marL="1371326" indent="-457109">
              <a:defRPr lang="en-US" sz="3600" kern="1200" dirty="0" smtClean="0">
                <a:solidFill>
                  <a:schemeClr val="tx2"/>
                </a:solidFill>
                <a:effectLst/>
                <a:latin typeface="Segoe Print" panose="02000600000000000000" pitchFamily="2" charset="0"/>
                <a:ea typeface="+mn-ea"/>
                <a:cs typeface="+mn-cs"/>
              </a:defRPr>
            </a:lvl2pPr>
            <a:lvl3pPr marL="2285543" indent="-457109">
              <a:defRPr lang="en-US" sz="3200" kern="1200" dirty="0" smtClean="0">
                <a:solidFill>
                  <a:schemeClr val="tx2"/>
                </a:solidFill>
                <a:effectLst/>
                <a:latin typeface="Segoe Print" panose="02000600000000000000" pitchFamily="2" charset="0"/>
                <a:ea typeface="+mn-ea"/>
                <a:cs typeface="+mn-cs"/>
              </a:defRPr>
            </a:lvl3pPr>
            <a:lvl4pPr marL="3199760" indent="-457109">
              <a:defRPr lang="en-US" sz="3000" kern="1200" dirty="0" smtClean="0">
                <a:solidFill>
                  <a:schemeClr val="tx2"/>
                </a:solidFill>
                <a:effectLst/>
                <a:latin typeface="Segoe Print" panose="02000600000000000000" pitchFamily="2" charset="0"/>
                <a:ea typeface="+mn-ea"/>
                <a:cs typeface="+mn-cs"/>
              </a:defRPr>
            </a:lvl4pPr>
            <a:lvl5pPr>
              <a:defRPr sz="3000">
                <a:latin typeface="Segoe Print" panose="02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E4BFDC8-040C-B048-B786-EE299DD324A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752134" y="3846513"/>
            <a:ext cx="9937499" cy="85866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4800" b="0" kern="1200" dirty="0" smtClean="0">
                <a:solidFill>
                  <a:schemeClr val="tx2"/>
                </a:solidFill>
                <a:effectLst/>
                <a:latin typeface="Segoe Print" panose="02000600000000000000" pitchFamily="2" charset="0"/>
                <a:ea typeface="+mn-ea"/>
                <a:cs typeface="+mn-cs"/>
              </a:defRPr>
            </a:lvl1pPr>
            <a:lvl2pPr marL="1371326" indent="-457109">
              <a:defRPr lang="en-US" sz="3600" kern="1200" dirty="0" smtClean="0">
                <a:solidFill>
                  <a:schemeClr val="tx2"/>
                </a:solidFill>
                <a:effectLst/>
                <a:latin typeface="Segoe Print" panose="02000600000000000000" pitchFamily="2" charset="0"/>
                <a:ea typeface="+mn-ea"/>
                <a:cs typeface="+mn-cs"/>
              </a:defRPr>
            </a:lvl2pPr>
            <a:lvl3pPr marL="2285543" indent="-457109">
              <a:defRPr lang="en-US" sz="3200" kern="1200" dirty="0" smtClean="0">
                <a:solidFill>
                  <a:schemeClr val="tx2"/>
                </a:solidFill>
                <a:effectLst/>
                <a:latin typeface="Segoe Print" panose="02000600000000000000" pitchFamily="2" charset="0"/>
                <a:ea typeface="+mn-ea"/>
                <a:cs typeface="+mn-cs"/>
              </a:defRPr>
            </a:lvl3pPr>
            <a:lvl4pPr marL="3199760" indent="-457109">
              <a:defRPr lang="en-US" sz="3000" kern="1200" dirty="0" smtClean="0">
                <a:solidFill>
                  <a:schemeClr val="tx2"/>
                </a:solidFill>
                <a:effectLst/>
                <a:latin typeface="Segoe Print" panose="02000600000000000000" pitchFamily="2" charset="0"/>
                <a:ea typeface="+mn-ea"/>
                <a:cs typeface="+mn-cs"/>
              </a:defRPr>
            </a:lvl4pPr>
            <a:lvl5pPr>
              <a:defRPr sz="3000">
                <a:latin typeface="Segoe Print" panose="02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6606B9-A1FB-324F-B314-7C4238D0F508}"/>
              </a:ext>
            </a:extLst>
          </p:cNvPr>
          <p:cNvSpPr txBox="1"/>
          <p:nvPr userDrawn="1"/>
        </p:nvSpPr>
        <p:spPr>
          <a:xfrm>
            <a:off x="22303870" y="12732143"/>
            <a:ext cx="96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6D3B62-CF89-3F43-9704-7BBB31575498}" type="slidenum">
              <a:rPr lang="en-US" sz="3000" b="1" spc="-100" smtClean="0">
                <a:solidFill>
                  <a:schemeClr val="accent1"/>
                </a:solidFill>
              </a:rPr>
              <a:pPr algn="r"/>
              <a:t>‹#›</a:t>
            </a:fld>
            <a:endParaRPr lang="en-US" sz="3000" b="1" spc="-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8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F1A3-6938-D24F-B68D-52CD80D73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147" y="7743052"/>
            <a:ext cx="15417800" cy="1592678"/>
          </a:xfrm>
        </p:spPr>
        <p:txBody>
          <a:bodyPr anchor="t" anchorCtr="0">
            <a:noAutofit/>
          </a:bodyPr>
          <a:lstStyle>
            <a:lvl1pPr algn="l">
              <a:defRPr lang="en-US" sz="10000" kern="1200" dirty="0">
                <a:solidFill>
                  <a:schemeClr val="bg2"/>
                </a:solidFill>
                <a:latin typeface="Segoe Print" panose="020006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50C28-92BB-5D4B-9F30-0D7ADE700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2147" y="9565238"/>
            <a:ext cx="14928020" cy="1623215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2"/>
                </a:solidFill>
                <a:latin typeface="Segoe Print" panose="02000600000000000000" pitchFamily="2" charset="0"/>
              </a:defRPr>
            </a:lvl1pPr>
            <a:lvl2pPr marL="914217" indent="0" algn="ctr">
              <a:buNone/>
              <a:defRPr sz="3000">
                <a:solidFill>
                  <a:schemeClr val="accent1"/>
                </a:solidFill>
              </a:defRPr>
            </a:lvl2pPr>
            <a:lvl3pPr marL="1828434" indent="0" algn="ctr">
              <a:buNone/>
              <a:defRPr sz="3000">
                <a:solidFill>
                  <a:schemeClr val="accent1"/>
                </a:solidFill>
              </a:defRPr>
            </a:lvl3pPr>
            <a:lvl4pPr marL="2742651" indent="0" algn="ctr">
              <a:buNone/>
              <a:defRPr sz="3000">
                <a:solidFill>
                  <a:schemeClr val="accent1"/>
                </a:solidFill>
              </a:defRPr>
            </a:lvl4pPr>
            <a:lvl5pPr marL="3656868" indent="0" algn="ctr">
              <a:buNone/>
              <a:defRPr sz="3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DABB93-6964-6044-9632-0AADBB908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152" t="-1" r="8942" b="41057"/>
          <a:stretch/>
        </p:blipFill>
        <p:spPr>
          <a:xfrm>
            <a:off x="0" y="7826254"/>
            <a:ext cx="7401694" cy="590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ank you"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F1A3-6938-D24F-B68D-52CD80D73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4321" y="7767637"/>
            <a:ext cx="13319760" cy="1690295"/>
          </a:xfrm>
        </p:spPr>
        <p:txBody>
          <a:bodyPr anchor="t" anchorCtr="0">
            <a:noAutofit/>
          </a:bodyPr>
          <a:lstStyle>
            <a:lvl1pPr algn="r">
              <a:defRPr lang="en-US" sz="10000" kern="1200" dirty="0">
                <a:solidFill>
                  <a:schemeClr val="bg2"/>
                </a:solidFill>
                <a:latin typeface="Segoe Print" panose="020006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50C28-92BB-5D4B-9F30-0D7ADE700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4321" y="9573615"/>
            <a:ext cx="13319759" cy="1690295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Segoe Print" panose="02000600000000000000" pitchFamily="2" charset="0"/>
              </a:defRPr>
            </a:lvl1pPr>
            <a:lvl2pPr marL="914217" indent="0" algn="ctr">
              <a:buNone/>
              <a:defRPr sz="3000">
                <a:solidFill>
                  <a:schemeClr val="accent1"/>
                </a:solidFill>
              </a:defRPr>
            </a:lvl2pPr>
            <a:lvl3pPr marL="1828434" indent="0" algn="ctr">
              <a:buNone/>
              <a:defRPr sz="3000">
                <a:solidFill>
                  <a:schemeClr val="accent1"/>
                </a:solidFill>
              </a:defRPr>
            </a:lvl3pPr>
            <a:lvl4pPr marL="2742651" indent="0" algn="ctr">
              <a:buNone/>
              <a:defRPr sz="3000">
                <a:solidFill>
                  <a:schemeClr val="accent1"/>
                </a:solidFill>
              </a:defRPr>
            </a:lvl4pPr>
            <a:lvl5pPr marL="3656868" indent="0" algn="ctr">
              <a:buNone/>
              <a:defRPr sz="3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23134-1167-440A-9C6A-EC7F94276E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49" y="12035073"/>
            <a:ext cx="2556867" cy="14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14535A11-29B2-2246-AE7C-EAE4CC17642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35801" y="4498799"/>
            <a:ext cx="22106052" cy="8037366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92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Infographic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9FBB3B0-FE1B-E544-9824-37CF99F989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973" y="2682446"/>
            <a:ext cx="22088020" cy="603540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547"/>
              </a:spcAft>
              <a:buNone/>
              <a:defRPr sz="3921" b="0" i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48082" indent="0">
              <a:lnSpc>
                <a:spcPct val="90000"/>
              </a:lnSpc>
              <a:spcBef>
                <a:spcPts val="0"/>
              </a:spcBef>
              <a:spcAft>
                <a:spcPts val="2547"/>
              </a:spcAft>
              <a:buNone/>
              <a:defRPr sz="3921">
                <a:solidFill>
                  <a:schemeClr val="tx2"/>
                </a:solidFill>
              </a:defRPr>
            </a:lvl2pPr>
            <a:lvl3pPr marL="896162" indent="0">
              <a:spcBef>
                <a:spcPts val="0"/>
              </a:spcBef>
              <a:spcAft>
                <a:spcPts val="2547"/>
              </a:spcAft>
              <a:buNone/>
              <a:defRPr sz="3921"/>
            </a:lvl3pPr>
            <a:lvl4pPr marL="1344244" indent="0">
              <a:spcBef>
                <a:spcPts val="0"/>
              </a:spcBef>
              <a:spcAft>
                <a:spcPts val="2547"/>
              </a:spcAft>
              <a:buNone/>
              <a:defRPr sz="3921"/>
            </a:lvl4pPr>
            <a:lvl5pPr marL="1792324" indent="0">
              <a:buNone/>
              <a:defRPr/>
            </a:lvl5pPr>
          </a:lstStyle>
          <a:p>
            <a:pPr lvl="0"/>
            <a:r>
              <a:rPr lang="en-US"/>
              <a:t>Subtitle Segoe UI 20pt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F0BA1EA-1289-7B41-AAF4-751B32835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1024" y="1382283"/>
            <a:ext cx="22080744" cy="149767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ctr">
              <a:lnSpc>
                <a:spcPct val="100000"/>
              </a:lnSpc>
              <a:defRPr sz="6272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24239541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3D68-5364-4CFF-B22E-DCDF7ABA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61741-67AE-4C93-A9E2-1AA3EC80E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3B4D7-0E28-46DE-B6E9-2EA90F34D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97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80" r:id="rId2"/>
    <p:sldLayoutId id="2147483846" r:id="rId3"/>
    <p:sldLayoutId id="2147483848" r:id="rId4"/>
    <p:sldLayoutId id="2147483842" r:id="rId5"/>
    <p:sldLayoutId id="2147483864" r:id="rId6"/>
    <p:sldLayoutId id="2147483865" r:id="rId7"/>
    <p:sldLayoutId id="2147483882" r:id="rId8"/>
    <p:sldLayoutId id="2147483884" r:id="rId9"/>
    <p:sldLayoutId id="2147483885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2"/>
          </a:solidFill>
          <a:effectLst/>
          <a:latin typeface="+mn-lt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2"/>
          </a:solidFill>
          <a:effectLst/>
          <a:latin typeface="+mn-lt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2"/>
          </a:solidFill>
          <a:effectLst/>
          <a:latin typeface="+mn-lt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2"/>
          </a:solidFill>
          <a:effectLst/>
          <a:latin typeface="+mn-lt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2"/>
          </a:solidFill>
          <a:effectLst/>
          <a:latin typeface="+mn-lt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gi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gif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4CF734D5-A95E-5645-A4C6-89BE33E3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601" y="5667723"/>
            <a:ext cx="22607049" cy="1538883"/>
          </a:xfrm>
        </p:spPr>
        <p:txBody>
          <a:bodyPr/>
          <a:lstStyle/>
          <a:p>
            <a:pPr algn="ctr"/>
            <a:r>
              <a:rPr lang="en-US" sz="10000" spc="-100" dirty="0">
                <a:solidFill>
                  <a:schemeClr val="bg1"/>
                </a:solidFill>
              </a:rPr>
              <a:t>Power App Types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2ADF83E-9BD9-4A3C-ABB2-A38FA4F4B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3606" y="5114502"/>
            <a:ext cx="2645327" cy="26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C001481-CD63-4317-B6C7-6C437586A04C}"/>
              </a:ext>
            </a:extLst>
          </p:cNvPr>
          <p:cNvSpPr txBox="1">
            <a:spLocks/>
          </p:cNvSpPr>
          <p:nvPr/>
        </p:nvSpPr>
        <p:spPr>
          <a:xfrm>
            <a:off x="1113392" y="1029110"/>
            <a:ext cx="10948988" cy="1555750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-100" dirty="0">
                <a:solidFill>
                  <a:schemeClr val="bg2"/>
                </a:solidFill>
              </a:rPr>
              <a:t>Canvas Apps Better together!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614124A-A012-418F-ABC7-47243D4AE560}"/>
              </a:ext>
            </a:extLst>
          </p:cNvPr>
          <p:cNvSpPr txBox="1">
            <a:spLocks/>
          </p:cNvSpPr>
          <p:nvPr/>
        </p:nvSpPr>
        <p:spPr>
          <a:xfrm>
            <a:off x="1113393" y="3012621"/>
            <a:ext cx="9167752" cy="8493125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None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Canvas Apps Integration in: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In SharePoint (Customized List Forms &amp; SharePoint web part)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In Power BI (connected App)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In Microsoft Teams (Tab, Meetings)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In Microsoft Search (Play Inline)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In Model-driven Apps (Custom Pages &amp; Embedded Canvas Apps)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05CBE98-D5FB-47E9-9B4F-8AA940FE6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4355" y="2301728"/>
            <a:ext cx="7313295" cy="9260110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C57A980-3AA9-4119-BC54-C058FB38E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782" y="3012621"/>
            <a:ext cx="7093745" cy="473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48" name="Title 2">
            <a:extLst>
              <a:ext uri="{FF2B5EF4-FFF2-40B4-BE49-F238E27FC236}">
                <a16:creationId xmlns:a16="http://schemas.microsoft.com/office/drawing/2014/main" id="{05CD6574-6E3C-4B85-93B1-3AAF4C80C04E}"/>
              </a:ext>
            </a:extLst>
          </p:cNvPr>
          <p:cNvSpPr txBox="1">
            <a:spLocks/>
          </p:cNvSpPr>
          <p:nvPr/>
        </p:nvSpPr>
        <p:spPr>
          <a:xfrm>
            <a:off x="1545771" y="1258434"/>
            <a:ext cx="14897100" cy="1555750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-100" dirty="0">
                <a:solidFill>
                  <a:schemeClr val="bg2"/>
                </a:solidFill>
              </a:rPr>
              <a:t>When to start with Canvas Apps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801D72DB-9574-42F9-9AC7-85F5957249F9}"/>
              </a:ext>
            </a:extLst>
          </p:cNvPr>
          <p:cNvSpPr txBox="1">
            <a:spLocks/>
          </p:cNvSpPr>
          <p:nvPr/>
        </p:nvSpPr>
        <p:spPr>
          <a:xfrm>
            <a:off x="1371600" y="3165022"/>
            <a:ext cx="20529550" cy="8493125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Low Code (Excel &amp; PowerPoint Skills)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Build Pixel Perfect Apps, full control over the App Design.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Build Task-based &amp; role-based apps.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Mix &amp; Mash-up data from 600+ data sources (integrate with data sources).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Rich integration features (SharePoint, SQL, Power Automate, Power BI, etc.)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Native Mobile Capabilities (Camera, Location etc.)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Licensing (If standard connectors are used)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Data source is not Dataverse. (If you are already invested in other data sources e.g. SharePoint, SQL)</a:t>
            </a:r>
          </a:p>
          <a:p>
            <a:pPr defTabSz="1827125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defRPr/>
            </a:pPr>
            <a:endParaRPr lang="en-US" sz="3599" dirty="0">
              <a:solidFill>
                <a:schemeClr val="bg2"/>
              </a:solidFill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4CF734D5-A95E-5645-A4C6-89BE33E3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00" y="5596079"/>
            <a:ext cx="22607049" cy="1538883"/>
          </a:xfrm>
        </p:spPr>
        <p:txBody>
          <a:bodyPr/>
          <a:lstStyle/>
          <a:p>
            <a:pPr algn="ctr"/>
            <a:r>
              <a:rPr lang="en-US" sz="10000" spc="-100" dirty="0">
                <a:solidFill>
                  <a:schemeClr val="bg1"/>
                </a:solidFill>
              </a:rPr>
              <a:t>Demo – Canvas Apps</a:t>
            </a:r>
          </a:p>
        </p:txBody>
      </p:sp>
    </p:spTree>
    <p:extLst>
      <p:ext uri="{BB962C8B-B14F-4D97-AF65-F5344CB8AC3E}">
        <p14:creationId xmlns:p14="http://schemas.microsoft.com/office/powerpoint/2010/main" val="299392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ckground pattern, rectangle&#10;&#10;Description automatically generated">
            <a:extLst>
              <a:ext uri="{FF2B5EF4-FFF2-40B4-BE49-F238E27FC236}">
                <a16:creationId xmlns:a16="http://schemas.microsoft.com/office/drawing/2014/main" id="{AFD4A6DF-E69A-4DAE-A79B-E90C4BB97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F11F224A-DB7F-43C9-A5ED-EC88735EFEB0}"/>
              </a:ext>
            </a:extLst>
          </p:cNvPr>
          <p:cNvSpPr txBox="1">
            <a:spLocks/>
          </p:cNvSpPr>
          <p:nvPr/>
        </p:nvSpPr>
        <p:spPr>
          <a:xfrm>
            <a:off x="0" y="5421086"/>
            <a:ext cx="24646340" cy="2416627"/>
          </a:xfrm>
          <a:prstGeom prst="rect">
            <a:avLst/>
          </a:prstGeom>
          <a:solidFill>
            <a:schemeClr val="bg1"/>
          </a:solidFill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0000" spc="-100" dirty="0">
                <a:solidFill>
                  <a:schemeClr val="accent6">
                    <a:lumMod val="50000"/>
                  </a:schemeClr>
                </a:solidFill>
              </a:rPr>
              <a:t>Model-driven Apps</a:t>
            </a:r>
          </a:p>
        </p:txBody>
      </p:sp>
    </p:spTree>
    <p:extLst>
      <p:ext uri="{BB962C8B-B14F-4D97-AF65-F5344CB8AC3E}">
        <p14:creationId xmlns:p14="http://schemas.microsoft.com/office/powerpoint/2010/main" val="197197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E9D7ED-608D-48B6-8BCE-4487DA4B4C53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00" dirty="0">
                <a:solidFill>
                  <a:schemeClr val="bg2"/>
                </a:solidFill>
              </a:rPr>
              <a:t>Model-driven Apps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17B916-E75E-4AAB-B0BD-61974CF4BFF1}"/>
              </a:ext>
            </a:extLst>
          </p:cNvPr>
          <p:cNvGrpSpPr/>
          <p:nvPr/>
        </p:nvGrpSpPr>
        <p:grpSpPr>
          <a:xfrm>
            <a:off x="16256838" y="6445159"/>
            <a:ext cx="5975995" cy="5804212"/>
            <a:chOff x="8192340" y="2726570"/>
            <a:chExt cx="3048707" cy="29610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313BE8-8155-4824-BA90-18480624966D}"/>
                </a:ext>
              </a:extLst>
            </p:cNvPr>
            <p:cNvSpPr txBox="1"/>
            <p:nvPr/>
          </p:nvSpPr>
          <p:spPr>
            <a:xfrm>
              <a:off x="8192340" y="5012608"/>
              <a:ext cx="3048707" cy="67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999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Complex </a:t>
              </a:r>
              <a:r>
                <a:rPr lang="en-US" sz="3999" b="1" i="1" u="sng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responsive apps</a:t>
              </a:r>
              <a:r>
                <a:rPr lang="en-US" sz="3999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on web and mobile</a:t>
              </a:r>
              <a:endParaRPr lang="en-US" sz="3599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6B8B84-33C3-4BD5-B46C-CF73DFF3C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769" r="6287" b="30713"/>
            <a:stretch/>
          </p:blipFill>
          <p:spPr>
            <a:xfrm>
              <a:off x="8484158" y="2726570"/>
              <a:ext cx="2263701" cy="2036102"/>
            </a:xfrm>
            <a:prstGeom prst="rect">
              <a:avLst/>
            </a:prstGeom>
          </p:spPr>
        </p:pic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E1B73ADC-C370-4996-9DD2-4D794310A0A3}"/>
              </a:ext>
            </a:extLst>
          </p:cNvPr>
          <p:cNvSpPr/>
          <p:nvPr/>
        </p:nvSpPr>
        <p:spPr>
          <a:xfrm>
            <a:off x="9480447" y="6445159"/>
            <a:ext cx="5387094" cy="4041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F79442-F550-46B0-A24F-730AA52D4D54}"/>
              </a:ext>
            </a:extLst>
          </p:cNvPr>
          <p:cNvGrpSpPr/>
          <p:nvPr/>
        </p:nvGrpSpPr>
        <p:grpSpPr>
          <a:xfrm>
            <a:off x="8435165" y="7031982"/>
            <a:ext cx="7360351" cy="6429421"/>
            <a:chOff x="4136163" y="2984845"/>
            <a:chExt cx="3681134" cy="321554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F27E56-5918-45BE-ADEC-31B873B32CAB}"/>
                </a:ext>
              </a:extLst>
            </p:cNvPr>
            <p:cNvSpPr txBox="1"/>
            <p:nvPr/>
          </p:nvSpPr>
          <p:spPr>
            <a:xfrm>
              <a:off x="4136163" y="4923044"/>
              <a:ext cx="3681134" cy="127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999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Easily add </a:t>
              </a:r>
              <a:r>
                <a:rPr lang="en-US" sz="3999" b="1" i="1" u="sng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Business rules</a:t>
              </a:r>
              <a:r>
                <a:rPr lang="en-US" sz="3999" b="1" i="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3999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and </a:t>
              </a:r>
              <a:r>
                <a:rPr lang="en-US" sz="3999" b="1" i="1" u="sng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Business process flows</a:t>
              </a:r>
              <a:r>
                <a:rPr lang="en-US" sz="3999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to model your business processes</a:t>
              </a:r>
              <a:br>
                <a:rPr lang="en-US" sz="3999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endParaRPr lang="en-US" sz="3999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9910180-17EA-45F8-BC44-1A1242658464}"/>
                </a:ext>
              </a:extLst>
            </p:cNvPr>
            <p:cNvGrpSpPr/>
            <p:nvPr/>
          </p:nvGrpSpPr>
          <p:grpSpPr>
            <a:xfrm>
              <a:off x="4965518" y="2984845"/>
              <a:ext cx="2014253" cy="1409101"/>
              <a:chOff x="4965518" y="2934299"/>
              <a:chExt cx="2014253" cy="1409101"/>
            </a:xfrm>
          </p:grpSpPr>
          <p:pic>
            <p:nvPicPr>
              <p:cNvPr id="26" name="Graphic 25" descr="Checklist">
                <a:extLst>
                  <a:ext uri="{FF2B5EF4-FFF2-40B4-BE49-F238E27FC236}">
                    <a16:creationId xmlns:a16="http://schemas.microsoft.com/office/drawing/2014/main" id="{C9D7D9AD-4106-4F47-8BCB-CB9BC2269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56739" y="3519528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7" name="monitor" title="Icon of a monitor">
                <a:extLst>
                  <a:ext uri="{FF2B5EF4-FFF2-40B4-BE49-F238E27FC236}">
                    <a16:creationId xmlns:a16="http://schemas.microsoft.com/office/drawing/2014/main" id="{437E7576-94DB-4DF3-8450-16DFD298360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965518" y="2934299"/>
                <a:ext cx="2014253" cy="1409101"/>
              </a:xfrm>
              <a:custGeom>
                <a:avLst/>
                <a:gdLst>
                  <a:gd name="T0" fmla="*/ 244 w 244"/>
                  <a:gd name="T1" fmla="*/ 68 h 187"/>
                  <a:gd name="T2" fmla="*/ 244 w 244"/>
                  <a:gd name="T3" fmla="*/ 151 h 187"/>
                  <a:gd name="T4" fmla="*/ 0 w 244"/>
                  <a:gd name="T5" fmla="*/ 151 h 187"/>
                  <a:gd name="T6" fmla="*/ 0 w 244"/>
                  <a:gd name="T7" fmla="*/ 0 h 187"/>
                  <a:gd name="T8" fmla="*/ 244 w 244"/>
                  <a:gd name="T9" fmla="*/ 0 h 187"/>
                  <a:gd name="T10" fmla="*/ 244 w 244"/>
                  <a:gd name="T11" fmla="*/ 68 h 187"/>
                  <a:gd name="T12" fmla="*/ 122 w 244"/>
                  <a:gd name="T13" fmla="*/ 151 h 187"/>
                  <a:gd name="T14" fmla="*/ 122 w 244"/>
                  <a:gd name="T15" fmla="*/ 187 h 187"/>
                  <a:gd name="T16" fmla="*/ 73 w 244"/>
                  <a:gd name="T17" fmla="*/ 187 h 187"/>
                  <a:gd name="T18" fmla="*/ 171 w 244"/>
                  <a:gd name="T1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" h="187">
                    <a:moveTo>
                      <a:pt x="244" y="68"/>
                    </a:moveTo>
                    <a:lnTo>
                      <a:pt x="244" y="151"/>
                    </a:lnTo>
                    <a:lnTo>
                      <a:pt x="0" y="151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68"/>
                    </a:lnTo>
                    <a:moveTo>
                      <a:pt x="122" y="151"/>
                    </a:moveTo>
                    <a:lnTo>
                      <a:pt x="122" y="187"/>
                    </a:lnTo>
                    <a:moveTo>
                      <a:pt x="73" y="187"/>
                    </a:moveTo>
                    <a:lnTo>
                      <a:pt x="171" y="187"/>
                    </a:lnTo>
                  </a:path>
                </a:pathLst>
              </a:custGeom>
              <a:noFill/>
              <a:ln w="28575" cap="sq">
                <a:solidFill>
                  <a:srgbClr val="92929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198" dirty="0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</a:endParaRPr>
              </a:p>
            </p:txBody>
          </p:sp>
          <p:pic>
            <p:nvPicPr>
              <p:cNvPr id="28" name="Graphic 27" descr="Contract">
                <a:extLst>
                  <a:ext uri="{FF2B5EF4-FFF2-40B4-BE49-F238E27FC236}">
                    <a16:creationId xmlns:a16="http://schemas.microsoft.com/office/drawing/2014/main" id="{992CA548-42DB-44B1-BCDA-09B112A06BE4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44934" y="3519528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8CE19C9-5465-4E63-AAED-E8989014F88E}"/>
                  </a:ext>
                </a:extLst>
              </p:cNvPr>
              <p:cNvSpPr/>
              <p:nvPr/>
            </p:nvSpPr>
            <p:spPr bwMode="auto">
              <a:xfrm>
                <a:off x="5133860" y="3308393"/>
                <a:ext cx="1685581" cy="131287"/>
              </a:xfrm>
              <a:prstGeom prst="rect">
                <a:avLst/>
              </a:prstGeom>
              <a:noFill/>
              <a:ln w="19050">
                <a:solidFill>
                  <a:srgbClr val="A0317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5665" tIns="292532" rIns="365665" bIns="2925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8644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999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C00FF47-2B52-4F86-9116-BDF1BD3D1FCA}"/>
                  </a:ext>
                </a:extLst>
              </p:cNvPr>
              <p:cNvSpPr/>
              <p:nvPr/>
            </p:nvSpPr>
            <p:spPr bwMode="auto">
              <a:xfrm>
                <a:off x="5522236" y="3566331"/>
                <a:ext cx="914400" cy="131287"/>
              </a:xfrm>
              <a:prstGeom prst="rect">
                <a:avLst/>
              </a:prstGeom>
              <a:noFill/>
              <a:ln w="19050">
                <a:solidFill>
                  <a:srgbClr val="A0317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5665" tIns="292532" rIns="365665" bIns="2925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8644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999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CA86FE8-A44E-4240-8EB7-1A77393B293C}"/>
                  </a:ext>
                </a:extLst>
              </p:cNvPr>
              <p:cNvSpPr/>
              <p:nvPr/>
            </p:nvSpPr>
            <p:spPr bwMode="auto">
              <a:xfrm>
                <a:off x="5522236" y="3784244"/>
                <a:ext cx="914400" cy="131287"/>
              </a:xfrm>
              <a:prstGeom prst="rect">
                <a:avLst/>
              </a:prstGeom>
              <a:noFill/>
              <a:ln w="19050">
                <a:solidFill>
                  <a:srgbClr val="A0317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5665" tIns="292532" rIns="365665" bIns="2925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8644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999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F8CE0F-58EC-43C2-A7F4-1FACC70C9CB2}"/>
                </a:ext>
              </a:extLst>
            </p:cNvPr>
            <p:cNvGrpSpPr/>
            <p:nvPr/>
          </p:nvGrpSpPr>
          <p:grpSpPr>
            <a:xfrm>
              <a:off x="5887996" y="3087779"/>
              <a:ext cx="182880" cy="182880"/>
              <a:chOff x="5926924" y="3087779"/>
              <a:chExt cx="182880" cy="18288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25B0111-24B2-4A04-A7C1-DF1A8BC48C39}"/>
                  </a:ext>
                </a:extLst>
              </p:cNvPr>
              <p:cNvSpPr/>
              <p:nvPr/>
            </p:nvSpPr>
            <p:spPr bwMode="auto">
              <a:xfrm>
                <a:off x="5926924" y="3087779"/>
                <a:ext cx="182880" cy="18288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5665" tIns="292532" rIns="365665" bIns="2925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8644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999" dirty="0">
                  <a:noFill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FF2E5DA-3EBA-481D-A17F-D87092ED7832}"/>
                  </a:ext>
                </a:extLst>
              </p:cNvPr>
              <p:cNvSpPr/>
              <p:nvPr/>
            </p:nvSpPr>
            <p:spPr bwMode="auto">
              <a:xfrm>
                <a:off x="5972644" y="3133499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5665" tIns="292532" rIns="365665" bIns="2925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8644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999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A5E89EC-51AA-4309-BFE4-8ED636D6FC76}"/>
                </a:ext>
              </a:extLst>
            </p:cNvPr>
            <p:cNvSpPr/>
            <p:nvPr/>
          </p:nvSpPr>
          <p:spPr bwMode="auto">
            <a:xfrm>
              <a:off x="5133860" y="3087779"/>
              <a:ext cx="182880" cy="1828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665" tIns="292532" rIns="365665" bIns="29253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864478" fontAlgn="base">
                <a:spcBef>
                  <a:spcPct val="0"/>
                </a:spcBef>
                <a:spcAft>
                  <a:spcPct val="0"/>
                </a:spcAft>
              </a:pPr>
              <a:endParaRPr lang="en-US" sz="3999" dirty="0">
                <a:noFill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B4258404-C7AB-4527-A7E0-0F0762FC2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53094" y="3114207"/>
              <a:ext cx="137160" cy="13716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7617E88-89BC-4FDB-B949-727587C156EE}"/>
                </a:ext>
              </a:extLst>
            </p:cNvPr>
            <p:cNvSpPr/>
            <p:nvPr/>
          </p:nvSpPr>
          <p:spPr bwMode="auto">
            <a:xfrm>
              <a:off x="6636561" y="3087779"/>
              <a:ext cx="182880" cy="182880"/>
            </a:xfrm>
            <a:prstGeom prst="ellipse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665" tIns="292532" rIns="365665" bIns="29253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864478" fontAlgn="base">
                <a:spcBef>
                  <a:spcPct val="0"/>
                </a:spcBef>
                <a:spcAft>
                  <a:spcPct val="0"/>
                </a:spcAft>
              </a:pPr>
              <a:endParaRPr lang="en-US" sz="3999" dirty="0">
                <a:noFill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C1C2F4E-7D51-42F4-B638-31A81974C82F}"/>
                </a:ext>
              </a:extLst>
            </p:cNvPr>
            <p:cNvCxnSpPr>
              <a:stCxn id="24" idx="6"/>
              <a:endCxn id="21" idx="2"/>
            </p:cNvCxnSpPr>
            <p:nvPr/>
          </p:nvCxnSpPr>
          <p:spPr>
            <a:xfrm>
              <a:off x="6070876" y="3179219"/>
              <a:ext cx="565685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332F2F-EA7F-43FE-AB59-90C32F0D97D4}"/>
                </a:ext>
              </a:extLst>
            </p:cNvPr>
            <p:cNvCxnSpPr>
              <a:cxnSpLocks/>
              <a:stCxn id="19" idx="6"/>
              <a:endCxn id="24" idx="2"/>
            </p:cNvCxnSpPr>
            <p:nvPr/>
          </p:nvCxnSpPr>
          <p:spPr>
            <a:xfrm>
              <a:off x="5316740" y="3179219"/>
              <a:ext cx="571256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4B1CAD1-18BB-44B5-A0AA-B337689CC39A}"/>
              </a:ext>
            </a:extLst>
          </p:cNvPr>
          <p:cNvSpPr/>
          <p:nvPr/>
        </p:nvSpPr>
        <p:spPr>
          <a:xfrm>
            <a:off x="2346347" y="6614810"/>
            <a:ext cx="4832665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70F45D-9795-4AC3-AC3D-8C774A1FC797}"/>
              </a:ext>
            </a:extLst>
          </p:cNvPr>
          <p:cNvGrpSpPr/>
          <p:nvPr/>
        </p:nvGrpSpPr>
        <p:grpSpPr>
          <a:xfrm>
            <a:off x="2346347" y="7031981"/>
            <a:ext cx="5475326" cy="5813984"/>
            <a:chOff x="1090961" y="2984845"/>
            <a:chExt cx="2738376" cy="290774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F7092B-526C-4427-B37A-A5BC0DD9363E}"/>
                </a:ext>
              </a:extLst>
            </p:cNvPr>
            <p:cNvSpPr txBox="1"/>
            <p:nvPr/>
          </p:nvSpPr>
          <p:spPr>
            <a:xfrm>
              <a:off x="1090961" y="4923038"/>
              <a:ext cx="2738376" cy="969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999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Rich </a:t>
              </a:r>
              <a:r>
                <a:rPr lang="en-US" sz="3999" b="1" i="1" u="sng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component-focused</a:t>
              </a:r>
              <a:r>
                <a:rPr lang="en-US" sz="3999" b="1" i="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3999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no-code design environments</a:t>
              </a:r>
              <a:endParaRPr lang="en-US" sz="2399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525C476-DC60-4578-B18F-5C6030DA6218}"/>
                </a:ext>
              </a:extLst>
            </p:cNvPr>
            <p:cNvGrpSpPr/>
            <p:nvPr/>
          </p:nvGrpSpPr>
          <p:grpSpPr>
            <a:xfrm>
              <a:off x="1251519" y="2984845"/>
              <a:ext cx="2014253" cy="1409101"/>
              <a:chOff x="1251519" y="2984845"/>
              <a:chExt cx="2014253" cy="1409101"/>
            </a:xfrm>
          </p:grpSpPr>
          <p:sp>
            <p:nvSpPr>
              <p:cNvPr id="35" name="monitor" title="Icon of a monitor">
                <a:extLst>
                  <a:ext uri="{FF2B5EF4-FFF2-40B4-BE49-F238E27FC236}">
                    <a16:creationId xmlns:a16="http://schemas.microsoft.com/office/drawing/2014/main" id="{402517CC-2700-4DAF-844C-EEA5D32C9280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251519" y="2984845"/>
                <a:ext cx="2014253" cy="1409101"/>
              </a:xfrm>
              <a:custGeom>
                <a:avLst/>
                <a:gdLst>
                  <a:gd name="T0" fmla="*/ 244 w 244"/>
                  <a:gd name="T1" fmla="*/ 68 h 187"/>
                  <a:gd name="T2" fmla="*/ 244 w 244"/>
                  <a:gd name="T3" fmla="*/ 151 h 187"/>
                  <a:gd name="T4" fmla="*/ 0 w 244"/>
                  <a:gd name="T5" fmla="*/ 151 h 187"/>
                  <a:gd name="T6" fmla="*/ 0 w 244"/>
                  <a:gd name="T7" fmla="*/ 0 h 187"/>
                  <a:gd name="T8" fmla="*/ 244 w 244"/>
                  <a:gd name="T9" fmla="*/ 0 h 187"/>
                  <a:gd name="T10" fmla="*/ 244 w 244"/>
                  <a:gd name="T11" fmla="*/ 68 h 187"/>
                  <a:gd name="T12" fmla="*/ 122 w 244"/>
                  <a:gd name="T13" fmla="*/ 151 h 187"/>
                  <a:gd name="T14" fmla="*/ 122 w 244"/>
                  <a:gd name="T15" fmla="*/ 187 h 187"/>
                  <a:gd name="T16" fmla="*/ 73 w 244"/>
                  <a:gd name="T17" fmla="*/ 187 h 187"/>
                  <a:gd name="T18" fmla="*/ 171 w 244"/>
                  <a:gd name="T1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" h="187">
                    <a:moveTo>
                      <a:pt x="244" y="68"/>
                    </a:moveTo>
                    <a:lnTo>
                      <a:pt x="244" y="151"/>
                    </a:lnTo>
                    <a:lnTo>
                      <a:pt x="0" y="151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68"/>
                    </a:lnTo>
                    <a:moveTo>
                      <a:pt x="122" y="151"/>
                    </a:moveTo>
                    <a:lnTo>
                      <a:pt x="122" y="187"/>
                    </a:lnTo>
                    <a:moveTo>
                      <a:pt x="73" y="187"/>
                    </a:moveTo>
                    <a:lnTo>
                      <a:pt x="171" y="187"/>
                    </a:lnTo>
                  </a:path>
                </a:pathLst>
              </a:custGeom>
              <a:noFill/>
              <a:ln w="28575" cap="sq">
                <a:solidFill>
                  <a:srgbClr val="92929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198" dirty="0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</a:endParaRPr>
              </a:p>
            </p:txBody>
          </p:sp>
          <p:grpSp>
            <p:nvGrpSpPr>
              <p:cNvPr id="36" name="Graphic 11" descr="Pie chart">
                <a:extLst>
                  <a:ext uri="{FF2B5EF4-FFF2-40B4-BE49-F238E27FC236}">
                    <a16:creationId xmlns:a16="http://schemas.microsoft.com/office/drawing/2014/main" id="{C3A2D2E5-D29D-4DA8-87FB-25F7A54A06CF}"/>
                  </a:ext>
                </a:extLst>
              </p:cNvPr>
              <p:cNvGrpSpPr/>
              <p:nvPr/>
            </p:nvGrpSpPr>
            <p:grpSpPr>
              <a:xfrm>
                <a:off x="1338379" y="3524354"/>
                <a:ext cx="548640" cy="548640"/>
                <a:chOff x="1338379" y="3524354"/>
                <a:chExt cx="548640" cy="548640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D61241BA-92BD-464A-8B3E-AE26067979CF}"/>
                    </a:ext>
                  </a:extLst>
                </p:cNvPr>
                <p:cNvSpPr/>
                <p:nvPr/>
              </p:nvSpPr>
              <p:spPr>
                <a:xfrm>
                  <a:off x="1391243" y="3577218"/>
                  <a:ext cx="365760" cy="440055"/>
                </a:xfrm>
                <a:custGeom>
                  <a:avLst/>
                  <a:gdLst>
                    <a:gd name="connsiteX0" fmla="*/ 210026 w 365760"/>
                    <a:gd name="connsiteY0" fmla="*/ 4286 h 440055"/>
                    <a:gd name="connsiteX1" fmla="*/ 4286 w 365760"/>
                    <a:gd name="connsiteY1" fmla="*/ 221456 h 440055"/>
                    <a:gd name="connsiteX2" fmla="*/ 221456 w 365760"/>
                    <a:gd name="connsiteY2" fmla="*/ 438626 h 440055"/>
                    <a:gd name="connsiteX3" fmla="*/ 366617 w 365760"/>
                    <a:gd name="connsiteY3" fmla="*/ 382619 h 440055"/>
                    <a:gd name="connsiteX4" fmla="*/ 210026 w 365760"/>
                    <a:gd name="connsiteY4" fmla="*/ 226028 h 440055"/>
                    <a:gd name="connsiteX5" fmla="*/ 210026 w 365760"/>
                    <a:gd name="connsiteY5" fmla="*/ 4286 h 440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" h="440055">
                      <a:moveTo>
                        <a:pt x="210026" y="4286"/>
                      </a:moveTo>
                      <a:cubicBezTo>
                        <a:pt x="95726" y="10001"/>
                        <a:pt x="4286" y="106013"/>
                        <a:pt x="4286" y="221456"/>
                      </a:cubicBezTo>
                      <a:cubicBezTo>
                        <a:pt x="4286" y="341471"/>
                        <a:pt x="101441" y="438626"/>
                        <a:pt x="221456" y="438626"/>
                      </a:cubicBezTo>
                      <a:cubicBezTo>
                        <a:pt x="275749" y="438626"/>
                        <a:pt x="326612" y="419195"/>
                        <a:pt x="366617" y="382619"/>
                      </a:cubicBezTo>
                      <a:lnTo>
                        <a:pt x="210026" y="226028"/>
                      </a:lnTo>
                      <a:lnTo>
                        <a:pt x="210026" y="42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7198" dirty="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AE81FC5-0336-44C3-AC1B-29CA6D64B68E}"/>
                    </a:ext>
                  </a:extLst>
                </p:cNvPr>
                <p:cNvSpPr/>
                <p:nvPr/>
              </p:nvSpPr>
              <p:spPr>
                <a:xfrm>
                  <a:off x="1619843" y="3577218"/>
                  <a:ext cx="211455" cy="211455"/>
                </a:xfrm>
                <a:custGeom>
                  <a:avLst/>
                  <a:gdLst>
                    <a:gd name="connsiteX0" fmla="*/ 4286 w 211455"/>
                    <a:gd name="connsiteY0" fmla="*/ 4286 h 211455"/>
                    <a:gd name="connsiteX1" fmla="*/ 4286 w 211455"/>
                    <a:gd name="connsiteY1" fmla="*/ 210026 h 211455"/>
                    <a:gd name="connsiteX2" fmla="*/ 209455 w 211455"/>
                    <a:gd name="connsiteY2" fmla="*/ 210026 h 211455"/>
                    <a:gd name="connsiteX3" fmla="*/ 4286 w 211455"/>
                    <a:gd name="connsiteY3" fmla="*/ 4286 h 2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455" h="211455">
                      <a:moveTo>
                        <a:pt x="4286" y="4286"/>
                      </a:moveTo>
                      <a:lnTo>
                        <a:pt x="4286" y="210026"/>
                      </a:lnTo>
                      <a:lnTo>
                        <a:pt x="209455" y="210026"/>
                      </a:lnTo>
                      <a:cubicBezTo>
                        <a:pt x="203740" y="98584"/>
                        <a:pt x="115157" y="10001"/>
                        <a:pt x="4286" y="4286"/>
                      </a:cubicBezTo>
                      <a:close/>
                    </a:path>
                  </a:pathLst>
                </a:custGeom>
                <a:solidFill>
                  <a:srgbClr val="B4009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7198" dirty="0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6071F2D-1D7F-4D39-9F87-2A87ED9D9F57}"/>
                    </a:ext>
                  </a:extLst>
                </p:cNvPr>
                <p:cNvSpPr/>
                <p:nvPr/>
              </p:nvSpPr>
              <p:spPr>
                <a:xfrm>
                  <a:off x="1635845" y="3805818"/>
                  <a:ext cx="194310" cy="137160"/>
                </a:xfrm>
                <a:custGeom>
                  <a:avLst/>
                  <a:gdLst>
                    <a:gd name="connsiteX0" fmla="*/ 4286 w 194310"/>
                    <a:gd name="connsiteY0" fmla="*/ 4286 h 137160"/>
                    <a:gd name="connsiteX1" fmla="*/ 138017 w 194310"/>
                    <a:gd name="connsiteY1" fmla="*/ 138017 h 137160"/>
                    <a:gd name="connsiteX2" fmla="*/ 193453 w 194310"/>
                    <a:gd name="connsiteY2" fmla="*/ 4286 h 137160"/>
                    <a:gd name="connsiteX3" fmla="*/ 4286 w 194310"/>
                    <a:gd name="connsiteY3" fmla="*/ 4286 h 137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10" h="137160">
                      <a:moveTo>
                        <a:pt x="4286" y="4286"/>
                      </a:moveTo>
                      <a:lnTo>
                        <a:pt x="138017" y="138017"/>
                      </a:lnTo>
                      <a:cubicBezTo>
                        <a:pt x="171736" y="100870"/>
                        <a:pt x="191167" y="54007"/>
                        <a:pt x="193453" y="4286"/>
                      </a:cubicBezTo>
                      <a:lnTo>
                        <a:pt x="4286" y="4286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7198" dirty="0"/>
                </a:p>
              </p:txBody>
            </p:sp>
          </p:grpSp>
          <p:grpSp>
            <p:nvGrpSpPr>
              <p:cNvPr id="37" name="Graphic 7" descr="Hierarchy">
                <a:extLst>
                  <a:ext uri="{FF2B5EF4-FFF2-40B4-BE49-F238E27FC236}">
                    <a16:creationId xmlns:a16="http://schemas.microsoft.com/office/drawing/2014/main" id="{FB0FFAD4-5B39-4EA5-98FF-9A021A5B5BF0}"/>
                  </a:ext>
                </a:extLst>
              </p:cNvPr>
              <p:cNvGrpSpPr/>
              <p:nvPr/>
            </p:nvGrpSpPr>
            <p:grpSpPr>
              <a:xfrm>
                <a:off x="1938605" y="3076033"/>
                <a:ext cx="640080" cy="640080"/>
                <a:chOff x="1985659" y="3068237"/>
                <a:chExt cx="548640" cy="548640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50FE6FE-FF9D-4719-87AB-5723E7F1F608}"/>
                    </a:ext>
                  </a:extLst>
                </p:cNvPr>
                <p:cNvSpPr/>
                <p:nvPr/>
              </p:nvSpPr>
              <p:spPr>
                <a:xfrm>
                  <a:off x="2198543" y="3452571"/>
                  <a:ext cx="120015" cy="85725"/>
                </a:xfrm>
                <a:custGeom>
                  <a:avLst/>
                  <a:gdLst>
                    <a:gd name="connsiteX0" fmla="*/ 4286 w 120015"/>
                    <a:gd name="connsiteY0" fmla="*/ 4286 h 85725"/>
                    <a:gd name="connsiteX1" fmla="*/ 118586 w 120015"/>
                    <a:gd name="connsiteY1" fmla="*/ 4286 h 85725"/>
                    <a:gd name="connsiteX2" fmla="*/ 118586 w 120015"/>
                    <a:gd name="connsiteY2" fmla="*/ 84296 h 85725"/>
                    <a:gd name="connsiteX3" fmla="*/ 4286 w 120015"/>
                    <a:gd name="connsiteY3" fmla="*/ 84296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015" h="85725">
                      <a:moveTo>
                        <a:pt x="4286" y="4286"/>
                      </a:moveTo>
                      <a:lnTo>
                        <a:pt x="118586" y="4286"/>
                      </a:lnTo>
                      <a:lnTo>
                        <a:pt x="118586" y="84296"/>
                      </a:lnTo>
                      <a:lnTo>
                        <a:pt x="4286" y="84296"/>
                      </a:lnTo>
                      <a:close/>
                    </a:path>
                  </a:pathLst>
                </a:custGeom>
                <a:solidFill>
                  <a:srgbClr val="B4009E"/>
                </a:solidFill>
                <a:ln w="952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7198" dirty="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ABABD52C-F8AB-4AD2-AD38-19B2393D4A8A}"/>
                    </a:ext>
                  </a:extLst>
                </p:cNvPr>
                <p:cNvSpPr/>
                <p:nvPr/>
              </p:nvSpPr>
              <p:spPr>
                <a:xfrm>
                  <a:off x="2198543" y="3143961"/>
                  <a:ext cx="120015" cy="85725"/>
                </a:xfrm>
                <a:custGeom>
                  <a:avLst/>
                  <a:gdLst>
                    <a:gd name="connsiteX0" fmla="*/ 4286 w 120015"/>
                    <a:gd name="connsiteY0" fmla="*/ 4286 h 85725"/>
                    <a:gd name="connsiteX1" fmla="*/ 118586 w 120015"/>
                    <a:gd name="connsiteY1" fmla="*/ 4286 h 85725"/>
                    <a:gd name="connsiteX2" fmla="*/ 118586 w 120015"/>
                    <a:gd name="connsiteY2" fmla="*/ 84296 h 85725"/>
                    <a:gd name="connsiteX3" fmla="*/ 4286 w 120015"/>
                    <a:gd name="connsiteY3" fmla="*/ 84296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015" h="85725">
                      <a:moveTo>
                        <a:pt x="4286" y="4286"/>
                      </a:moveTo>
                      <a:lnTo>
                        <a:pt x="118586" y="4286"/>
                      </a:lnTo>
                      <a:lnTo>
                        <a:pt x="118586" y="84296"/>
                      </a:lnTo>
                      <a:lnTo>
                        <a:pt x="4286" y="84296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7198" dirty="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6446D19E-FD2C-429D-86F0-6F3191BF91DD}"/>
                    </a:ext>
                  </a:extLst>
                </p:cNvPr>
                <p:cNvSpPr/>
                <p:nvPr/>
              </p:nvSpPr>
              <p:spPr>
                <a:xfrm>
                  <a:off x="2027093" y="3452571"/>
                  <a:ext cx="120015" cy="85725"/>
                </a:xfrm>
                <a:custGeom>
                  <a:avLst/>
                  <a:gdLst>
                    <a:gd name="connsiteX0" fmla="*/ 4286 w 120015"/>
                    <a:gd name="connsiteY0" fmla="*/ 4286 h 85725"/>
                    <a:gd name="connsiteX1" fmla="*/ 118586 w 120015"/>
                    <a:gd name="connsiteY1" fmla="*/ 4286 h 85725"/>
                    <a:gd name="connsiteX2" fmla="*/ 118586 w 120015"/>
                    <a:gd name="connsiteY2" fmla="*/ 84296 h 85725"/>
                    <a:gd name="connsiteX3" fmla="*/ 4286 w 120015"/>
                    <a:gd name="connsiteY3" fmla="*/ 84296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015" h="85725">
                      <a:moveTo>
                        <a:pt x="4286" y="4286"/>
                      </a:moveTo>
                      <a:lnTo>
                        <a:pt x="118586" y="4286"/>
                      </a:lnTo>
                      <a:lnTo>
                        <a:pt x="118586" y="84296"/>
                      </a:lnTo>
                      <a:lnTo>
                        <a:pt x="4286" y="84296"/>
                      </a:lnTo>
                      <a:close/>
                    </a:path>
                  </a:pathLst>
                </a:custGeom>
                <a:solidFill>
                  <a:srgbClr val="B4009E"/>
                </a:solidFill>
                <a:ln w="952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7198" dirty="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33FF2932-E532-4D44-8321-566F80FDC562}"/>
                    </a:ext>
                  </a:extLst>
                </p:cNvPr>
                <p:cNvSpPr/>
                <p:nvPr/>
              </p:nvSpPr>
              <p:spPr>
                <a:xfrm>
                  <a:off x="2369993" y="3452571"/>
                  <a:ext cx="120015" cy="85725"/>
                </a:xfrm>
                <a:custGeom>
                  <a:avLst/>
                  <a:gdLst>
                    <a:gd name="connsiteX0" fmla="*/ 4286 w 120015"/>
                    <a:gd name="connsiteY0" fmla="*/ 4286 h 85725"/>
                    <a:gd name="connsiteX1" fmla="*/ 118586 w 120015"/>
                    <a:gd name="connsiteY1" fmla="*/ 4286 h 85725"/>
                    <a:gd name="connsiteX2" fmla="*/ 118586 w 120015"/>
                    <a:gd name="connsiteY2" fmla="*/ 84296 h 85725"/>
                    <a:gd name="connsiteX3" fmla="*/ 4286 w 120015"/>
                    <a:gd name="connsiteY3" fmla="*/ 84296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015" h="85725">
                      <a:moveTo>
                        <a:pt x="4286" y="4286"/>
                      </a:moveTo>
                      <a:lnTo>
                        <a:pt x="118586" y="4286"/>
                      </a:lnTo>
                      <a:lnTo>
                        <a:pt x="118586" y="84296"/>
                      </a:lnTo>
                      <a:lnTo>
                        <a:pt x="4286" y="84296"/>
                      </a:lnTo>
                      <a:close/>
                    </a:path>
                  </a:pathLst>
                </a:custGeom>
                <a:solidFill>
                  <a:srgbClr val="B4009E"/>
                </a:solidFill>
                <a:ln w="952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7198" dirty="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B5DC8353-E2A8-4A98-9A74-F6B3E4F36553}"/>
                    </a:ext>
                  </a:extLst>
                </p:cNvPr>
                <p:cNvSpPr/>
                <p:nvPr/>
              </p:nvSpPr>
              <p:spPr>
                <a:xfrm>
                  <a:off x="2072813" y="3246831"/>
                  <a:ext cx="371475" cy="188595"/>
                </a:xfrm>
                <a:custGeom>
                  <a:avLst/>
                  <a:gdLst>
                    <a:gd name="connsiteX0" fmla="*/ 198596 w 371475"/>
                    <a:gd name="connsiteY0" fmla="*/ 84296 h 188595"/>
                    <a:gd name="connsiteX1" fmla="*/ 198596 w 371475"/>
                    <a:gd name="connsiteY1" fmla="*/ 4286 h 188595"/>
                    <a:gd name="connsiteX2" fmla="*/ 175736 w 371475"/>
                    <a:gd name="connsiteY2" fmla="*/ 4286 h 188595"/>
                    <a:gd name="connsiteX3" fmla="*/ 175736 w 371475"/>
                    <a:gd name="connsiteY3" fmla="*/ 84296 h 188595"/>
                    <a:gd name="connsiteX4" fmla="*/ 4286 w 371475"/>
                    <a:gd name="connsiteY4" fmla="*/ 84296 h 188595"/>
                    <a:gd name="connsiteX5" fmla="*/ 4286 w 371475"/>
                    <a:gd name="connsiteY5" fmla="*/ 187166 h 188595"/>
                    <a:gd name="connsiteX6" fmla="*/ 27146 w 371475"/>
                    <a:gd name="connsiteY6" fmla="*/ 187166 h 188595"/>
                    <a:gd name="connsiteX7" fmla="*/ 27146 w 371475"/>
                    <a:gd name="connsiteY7" fmla="*/ 107156 h 188595"/>
                    <a:gd name="connsiteX8" fmla="*/ 175736 w 371475"/>
                    <a:gd name="connsiteY8" fmla="*/ 107156 h 188595"/>
                    <a:gd name="connsiteX9" fmla="*/ 175736 w 371475"/>
                    <a:gd name="connsiteY9" fmla="*/ 187166 h 188595"/>
                    <a:gd name="connsiteX10" fmla="*/ 198596 w 371475"/>
                    <a:gd name="connsiteY10" fmla="*/ 187166 h 188595"/>
                    <a:gd name="connsiteX11" fmla="*/ 198596 w 371475"/>
                    <a:gd name="connsiteY11" fmla="*/ 107156 h 188595"/>
                    <a:gd name="connsiteX12" fmla="*/ 347186 w 371475"/>
                    <a:gd name="connsiteY12" fmla="*/ 107156 h 188595"/>
                    <a:gd name="connsiteX13" fmla="*/ 347186 w 371475"/>
                    <a:gd name="connsiteY13" fmla="*/ 187166 h 188595"/>
                    <a:gd name="connsiteX14" fmla="*/ 370046 w 371475"/>
                    <a:gd name="connsiteY14" fmla="*/ 187166 h 188595"/>
                    <a:gd name="connsiteX15" fmla="*/ 370046 w 371475"/>
                    <a:gd name="connsiteY15" fmla="*/ 84296 h 188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1475" h="188595">
                      <a:moveTo>
                        <a:pt x="198596" y="84296"/>
                      </a:moveTo>
                      <a:lnTo>
                        <a:pt x="198596" y="4286"/>
                      </a:lnTo>
                      <a:lnTo>
                        <a:pt x="175736" y="4286"/>
                      </a:lnTo>
                      <a:lnTo>
                        <a:pt x="175736" y="84296"/>
                      </a:lnTo>
                      <a:lnTo>
                        <a:pt x="4286" y="84296"/>
                      </a:lnTo>
                      <a:lnTo>
                        <a:pt x="4286" y="187166"/>
                      </a:lnTo>
                      <a:lnTo>
                        <a:pt x="27146" y="187166"/>
                      </a:lnTo>
                      <a:lnTo>
                        <a:pt x="27146" y="107156"/>
                      </a:lnTo>
                      <a:lnTo>
                        <a:pt x="175736" y="107156"/>
                      </a:lnTo>
                      <a:lnTo>
                        <a:pt x="175736" y="187166"/>
                      </a:lnTo>
                      <a:lnTo>
                        <a:pt x="198596" y="187166"/>
                      </a:lnTo>
                      <a:lnTo>
                        <a:pt x="198596" y="107156"/>
                      </a:lnTo>
                      <a:lnTo>
                        <a:pt x="347186" y="107156"/>
                      </a:lnTo>
                      <a:lnTo>
                        <a:pt x="347186" y="187166"/>
                      </a:lnTo>
                      <a:lnTo>
                        <a:pt x="370046" y="187166"/>
                      </a:lnTo>
                      <a:lnTo>
                        <a:pt x="370046" y="8429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7198" dirty="0"/>
                </a:p>
              </p:txBody>
            </p:sp>
          </p:grpSp>
          <p:sp>
            <p:nvSpPr>
              <p:cNvPr id="38" name="Browser_4" title="Icon of a website or an app window">
                <a:extLst>
                  <a:ext uri="{FF2B5EF4-FFF2-40B4-BE49-F238E27FC236}">
                    <a16:creationId xmlns:a16="http://schemas.microsoft.com/office/drawing/2014/main" id="{B288988D-3CC3-4D0B-860A-60C7B995E50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2666188" y="3605793"/>
                <a:ext cx="494226" cy="365760"/>
              </a:xfrm>
              <a:custGeom>
                <a:avLst/>
                <a:gdLst>
                  <a:gd name="T0" fmla="*/ 80 w 604"/>
                  <a:gd name="T1" fmla="*/ 244 h 447"/>
                  <a:gd name="T2" fmla="*/ 320 w 604"/>
                  <a:gd name="T3" fmla="*/ 244 h 447"/>
                  <a:gd name="T4" fmla="*/ 80 w 604"/>
                  <a:gd name="T5" fmla="*/ 367 h 447"/>
                  <a:gd name="T6" fmla="*/ 320 w 604"/>
                  <a:gd name="T7" fmla="*/ 367 h 447"/>
                  <a:gd name="T8" fmla="*/ 525 w 604"/>
                  <a:gd name="T9" fmla="*/ 305 h 447"/>
                  <a:gd name="T10" fmla="*/ 525 w 604"/>
                  <a:gd name="T11" fmla="*/ 244 h 447"/>
                  <a:gd name="T12" fmla="*/ 403 w 604"/>
                  <a:gd name="T13" fmla="*/ 244 h 447"/>
                  <a:gd name="T14" fmla="*/ 403 w 604"/>
                  <a:gd name="T15" fmla="*/ 367 h 447"/>
                  <a:gd name="T16" fmla="*/ 525 w 604"/>
                  <a:gd name="T17" fmla="*/ 367 h 447"/>
                  <a:gd name="T18" fmla="*/ 525 w 604"/>
                  <a:gd name="T19" fmla="*/ 305 h 447"/>
                  <a:gd name="T20" fmla="*/ 525 w 604"/>
                  <a:gd name="T21" fmla="*/ 123 h 447"/>
                  <a:gd name="T22" fmla="*/ 525 w 604"/>
                  <a:gd name="T23" fmla="*/ 80 h 447"/>
                  <a:gd name="T24" fmla="*/ 82 w 604"/>
                  <a:gd name="T25" fmla="*/ 80 h 447"/>
                  <a:gd name="T26" fmla="*/ 82 w 604"/>
                  <a:gd name="T27" fmla="*/ 166 h 447"/>
                  <a:gd name="T28" fmla="*/ 525 w 604"/>
                  <a:gd name="T29" fmla="*/ 166 h 447"/>
                  <a:gd name="T30" fmla="*/ 525 w 604"/>
                  <a:gd name="T31" fmla="*/ 123 h 447"/>
                  <a:gd name="T32" fmla="*/ 604 w 604"/>
                  <a:gd name="T33" fmla="*/ 225 h 447"/>
                  <a:gd name="T34" fmla="*/ 604 w 604"/>
                  <a:gd name="T35" fmla="*/ 0 h 447"/>
                  <a:gd name="T36" fmla="*/ 0 w 604"/>
                  <a:gd name="T37" fmla="*/ 0 h 447"/>
                  <a:gd name="T38" fmla="*/ 0 w 604"/>
                  <a:gd name="T39" fmla="*/ 447 h 447"/>
                  <a:gd name="T40" fmla="*/ 604 w 604"/>
                  <a:gd name="T41" fmla="*/ 447 h 447"/>
                  <a:gd name="T42" fmla="*/ 604 w 604"/>
                  <a:gd name="T43" fmla="*/ 225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4" h="447">
                    <a:moveTo>
                      <a:pt x="80" y="244"/>
                    </a:moveTo>
                    <a:lnTo>
                      <a:pt x="320" y="244"/>
                    </a:lnTo>
                    <a:moveTo>
                      <a:pt x="80" y="367"/>
                    </a:moveTo>
                    <a:lnTo>
                      <a:pt x="320" y="367"/>
                    </a:lnTo>
                    <a:moveTo>
                      <a:pt x="525" y="305"/>
                    </a:moveTo>
                    <a:lnTo>
                      <a:pt x="525" y="244"/>
                    </a:lnTo>
                    <a:lnTo>
                      <a:pt x="403" y="244"/>
                    </a:lnTo>
                    <a:lnTo>
                      <a:pt x="403" y="367"/>
                    </a:lnTo>
                    <a:lnTo>
                      <a:pt x="525" y="367"/>
                    </a:lnTo>
                    <a:lnTo>
                      <a:pt x="525" y="305"/>
                    </a:lnTo>
                    <a:moveTo>
                      <a:pt x="525" y="123"/>
                    </a:moveTo>
                    <a:lnTo>
                      <a:pt x="525" y="80"/>
                    </a:lnTo>
                    <a:lnTo>
                      <a:pt x="82" y="80"/>
                    </a:lnTo>
                    <a:lnTo>
                      <a:pt x="82" y="166"/>
                    </a:lnTo>
                    <a:lnTo>
                      <a:pt x="525" y="166"/>
                    </a:lnTo>
                    <a:lnTo>
                      <a:pt x="525" y="123"/>
                    </a:lnTo>
                    <a:moveTo>
                      <a:pt x="604" y="225"/>
                    </a:moveTo>
                    <a:lnTo>
                      <a:pt x="604" y="0"/>
                    </a:lnTo>
                    <a:lnTo>
                      <a:pt x="0" y="0"/>
                    </a:lnTo>
                    <a:lnTo>
                      <a:pt x="0" y="447"/>
                    </a:lnTo>
                    <a:lnTo>
                      <a:pt x="604" y="447"/>
                    </a:lnTo>
                    <a:lnTo>
                      <a:pt x="604" y="225"/>
                    </a:lnTo>
                  </a:path>
                </a:pathLst>
              </a:custGeom>
              <a:noFill/>
              <a:ln w="1905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198" dirty="0"/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9C54411-1C4F-409A-84AC-D66A5D5FF140}"/>
              </a:ext>
            </a:extLst>
          </p:cNvPr>
          <p:cNvSpPr/>
          <p:nvPr/>
        </p:nvSpPr>
        <p:spPr>
          <a:xfrm>
            <a:off x="1802061" y="2588195"/>
            <a:ext cx="22250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4800" dirty="0">
                <a:solidFill>
                  <a:schemeClr val="bg2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Component focused approach to App development without writing code.</a:t>
            </a:r>
          </a:p>
          <a:p>
            <a:pPr fontAlgn="base">
              <a:spcAft>
                <a:spcPct val="0"/>
              </a:spcAft>
              <a:defRPr/>
            </a:pPr>
            <a:endParaRPr lang="en-US" sz="4800" dirty="0">
              <a:solidFill>
                <a:schemeClr val="bg2"/>
              </a:solidFill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sz="4800" dirty="0">
                <a:solidFill>
                  <a:schemeClr val="bg2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Built on </a:t>
            </a:r>
            <a:r>
              <a:rPr lang="en-US" sz="4800" u="sng" dirty="0">
                <a:solidFill>
                  <a:schemeClr val="bg2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Microsoft Dataverse</a:t>
            </a:r>
            <a:r>
              <a:rPr lang="en-US" sz="4800" dirty="0">
                <a:solidFill>
                  <a:schemeClr val="bg2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 as the data model, manage relationships, and business processes, build end-to-end business applications, immersive and responsive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4957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48" name="Title 2">
            <a:extLst>
              <a:ext uri="{FF2B5EF4-FFF2-40B4-BE49-F238E27FC236}">
                <a16:creationId xmlns:a16="http://schemas.microsoft.com/office/drawing/2014/main" id="{05CD6574-6E3C-4B85-93B1-3AAF4C80C04E}"/>
              </a:ext>
            </a:extLst>
          </p:cNvPr>
          <p:cNvSpPr txBox="1">
            <a:spLocks/>
          </p:cNvSpPr>
          <p:nvPr/>
        </p:nvSpPr>
        <p:spPr>
          <a:xfrm>
            <a:off x="1545771" y="1258434"/>
            <a:ext cx="20233574" cy="1555750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pc="-100" dirty="0">
                <a:solidFill>
                  <a:schemeClr val="bg2"/>
                </a:solidFill>
              </a:rPr>
              <a:t>Component-focused approach to app development</a:t>
            </a:r>
            <a:endParaRPr lang="en-US" spc="-100" dirty="0">
              <a:solidFill>
                <a:schemeClr val="bg2"/>
              </a:solidFill>
            </a:endParaRP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801D72DB-9574-42F9-9AC7-85F5957249F9}"/>
              </a:ext>
            </a:extLst>
          </p:cNvPr>
          <p:cNvSpPr txBox="1">
            <a:spLocks/>
          </p:cNvSpPr>
          <p:nvPr/>
        </p:nvSpPr>
        <p:spPr>
          <a:xfrm>
            <a:off x="1371600" y="3165022"/>
            <a:ext cx="10817225" cy="8493125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Create apps around forms and processes.</a:t>
            </a:r>
          </a:p>
          <a:p>
            <a:pPr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Design sophisticated entity forms quickly.</a:t>
            </a:r>
          </a:p>
          <a:p>
            <a:pPr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Drag and drop fields and controls in a visual designer. </a:t>
            </a:r>
          </a:p>
          <a:p>
            <a:pPr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Forms can span multiple columns, multiple steps, and collapsible sections. </a:t>
            </a:r>
          </a:p>
          <a:p>
            <a:pPr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IN" sz="3999" dirty="0">
                <a:solidFill>
                  <a:schemeClr val="bg1"/>
                </a:solidFill>
                <a:latin typeface="Segoe UI  "/>
                <a:cs typeface="Segoe UI Light"/>
              </a:rPr>
              <a:t>Rich, responsive client experiences. </a:t>
            </a:r>
          </a:p>
          <a:p>
            <a:pPr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Easily share forms, dashboards, flows, and more across multiple apps.</a:t>
            </a:r>
          </a:p>
        </p:txBody>
      </p:sp>
      <p:grpSp>
        <p:nvGrpSpPr>
          <p:cNvPr id="5" name="Group 4" descr="A screenshot of a model-driven app displayed on a tablet device.">
            <a:extLst>
              <a:ext uri="{FF2B5EF4-FFF2-40B4-BE49-F238E27FC236}">
                <a16:creationId xmlns:a16="http://schemas.microsoft.com/office/drawing/2014/main" id="{46C0C053-C45D-4818-BF8B-8581885D8043}"/>
              </a:ext>
            </a:extLst>
          </p:cNvPr>
          <p:cNvGrpSpPr/>
          <p:nvPr/>
        </p:nvGrpSpPr>
        <p:grpSpPr>
          <a:xfrm>
            <a:off x="12662958" y="2915329"/>
            <a:ext cx="10512425" cy="6994200"/>
            <a:chOff x="5303837" y="1477088"/>
            <a:chExt cx="7029562" cy="441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ECF624-CB0E-4A94-924E-309E25E96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2965"/>
            <a:stretch/>
          </p:blipFill>
          <p:spPr>
            <a:xfrm>
              <a:off x="5818528" y="1844697"/>
              <a:ext cx="5994162" cy="3636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B0EC5F-C901-4879-B9DD-BF6F16FA2F76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837" y="1477088"/>
              <a:ext cx="7029562" cy="441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9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944B6B-2F3A-4033-AE83-D311C0683C55}"/>
              </a:ext>
            </a:extLst>
          </p:cNvPr>
          <p:cNvSpPr/>
          <p:nvPr/>
        </p:nvSpPr>
        <p:spPr>
          <a:xfrm>
            <a:off x="8707582" y="10889673"/>
            <a:ext cx="665018" cy="748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, rectangle&#10;&#10;Description automatically generated">
            <a:extLst>
              <a:ext uri="{FF2B5EF4-FFF2-40B4-BE49-F238E27FC236}">
                <a16:creationId xmlns:a16="http://schemas.microsoft.com/office/drawing/2014/main" id="{7DE5B4CA-20B5-4BFC-A2EF-5DC665E1B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3C76F256-96B8-4D37-81C6-F52AA6BE623F}"/>
              </a:ext>
            </a:extLst>
          </p:cNvPr>
          <p:cNvSpPr/>
          <p:nvPr/>
        </p:nvSpPr>
        <p:spPr>
          <a:xfrm>
            <a:off x="1503455" y="2915329"/>
            <a:ext cx="10685370" cy="778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Create apps around forms and processes.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Design sophisticated entity forms quickly.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Drag and drop fields and controls in a visual designer. 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Forms can span multiple columns, multiple steps, and collapsible sections. 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IN" sz="3999" dirty="0">
                <a:solidFill>
                  <a:schemeClr val="bg1"/>
                </a:solidFill>
                <a:latin typeface="Segoe UI  "/>
                <a:cs typeface="Segoe UI Light"/>
              </a:rPr>
              <a:t>Rich, responsive client experiences. 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Easily share forms, dashboards, flows, and more across multiple apps.</a:t>
            </a:r>
          </a:p>
          <a:p>
            <a:pPr defTabSz="1827125">
              <a:spcAft>
                <a:spcPts val="3531"/>
              </a:spcAft>
              <a:defRPr/>
            </a:pPr>
            <a:endParaRPr lang="en-US" sz="3999" b="1" kern="0" spc="-58" dirty="0">
              <a:solidFill>
                <a:srgbClr val="FFFFFF"/>
              </a:solidFill>
              <a:cs typeface="Segoe UI Semibold" panose="020B07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A54A22-E771-492F-8E56-3008A94FE7EC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pc="-100" dirty="0">
                <a:solidFill>
                  <a:schemeClr val="bg2"/>
                </a:solidFill>
              </a:rPr>
              <a:t>Component-focused approach to app development</a:t>
            </a:r>
            <a:endParaRPr lang="en-US" spc="-100" dirty="0">
              <a:solidFill>
                <a:schemeClr val="bg2"/>
              </a:solidFill>
            </a:endParaRPr>
          </a:p>
        </p:txBody>
      </p:sp>
      <p:grpSp>
        <p:nvGrpSpPr>
          <p:cNvPr id="9" name="Group 8" descr="A screenshot of a model-driven app displayed on a tablet device.">
            <a:extLst>
              <a:ext uri="{FF2B5EF4-FFF2-40B4-BE49-F238E27FC236}">
                <a16:creationId xmlns:a16="http://schemas.microsoft.com/office/drawing/2014/main" id="{A1FAA84C-56B2-4B25-B878-4E094937C6B1}"/>
              </a:ext>
            </a:extLst>
          </p:cNvPr>
          <p:cNvGrpSpPr/>
          <p:nvPr/>
        </p:nvGrpSpPr>
        <p:grpSpPr>
          <a:xfrm>
            <a:off x="12662958" y="2915329"/>
            <a:ext cx="10512425" cy="6994200"/>
            <a:chOff x="5303837" y="1477088"/>
            <a:chExt cx="7029562" cy="44196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A4594A-AD12-44CB-BD7A-D711BB0E0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2965"/>
            <a:stretch/>
          </p:blipFill>
          <p:spPr>
            <a:xfrm>
              <a:off x="5818528" y="1844697"/>
              <a:ext cx="5994162" cy="3636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B09DA8-E03C-4AF4-821A-0E1F06ED01FD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837" y="1477088"/>
              <a:ext cx="7029562" cy="441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949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E9D7ED-608D-48B6-8BCE-4487DA4B4C53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00" dirty="0">
                <a:solidFill>
                  <a:schemeClr val="bg2"/>
                </a:solidFill>
              </a:rPr>
              <a:t>App Designer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B2CDC-CE67-4F16-B93B-FD05034001D9}"/>
              </a:ext>
            </a:extLst>
          </p:cNvPr>
          <p:cNvSpPr/>
          <p:nvPr/>
        </p:nvSpPr>
        <p:spPr>
          <a:xfrm>
            <a:off x="1675963" y="2678261"/>
            <a:ext cx="8910757" cy="10431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Build Model-driven Apps with the App designer.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Add items to your app and sitemap.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Build robust, powerful grids and forms on top of Dataverse, and preview your app changes directly in the authoring experience.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Connect to multiple Dataverse Tables.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Define the App Navigation Bar.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Add Custom Pages.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Customize the Command Bar.</a:t>
            </a:r>
          </a:p>
          <a:p>
            <a:pPr defTabSz="1827125">
              <a:defRPr/>
            </a:pPr>
            <a:endParaRPr lang="en-US" sz="7198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14030-C039-48E7-B5AB-3D0550860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4631" y="2687200"/>
            <a:ext cx="13213019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, rectangle&#10;&#10;Description automatically generated">
            <a:extLst>
              <a:ext uri="{FF2B5EF4-FFF2-40B4-BE49-F238E27FC236}">
                <a16:creationId xmlns:a16="http://schemas.microsoft.com/office/drawing/2014/main" id="{DF43F056-1C88-4809-B6F6-514DB4FC3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3C76F256-96B8-4D37-81C6-F52AA6BE623F}"/>
              </a:ext>
            </a:extLst>
          </p:cNvPr>
          <p:cNvSpPr/>
          <p:nvPr/>
        </p:nvSpPr>
        <p:spPr>
          <a:xfrm>
            <a:off x="1675963" y="2678261"/>
            <a:ext cx="10512862" cy="7354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Create stages or screens that enforce a certain sequence of steps.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For each stage, collect data from the user and kick off automated workflows.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Create branching logic based on data.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Visual indicators that tell users where they are in the business process.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Reduce the need for training .</a:t>
            </a:r>
          </a:p>
          <a:p>
            <a:pPr defTabSz="1827125">
              <a:defRPr/>
            </a:pPr>
            <a:endParaRPr lang="en-US" sz="7198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FF43-2E4C-4081-9FEF-3519860C1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4932" y="1772341"/>
            <a:ext cx="9645651" cy="4737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6BAEC6-95A8-4932-BD48-DED159F77549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00" dirty="0">
                <a:solidFill>
                  <a:schemeClr val="bg2"/>
                </a:solidFill>
              </a:rPr>
              <a:t>Business Process flows</a:t>
            </a:r>
          </a:p>
        </p:txBody>
      </p:sp>
      <p:pic>
        <p:nvPicPr>
          <p:cNvPr id="10" name="Picture 9" descr="A screenshot of the business process flow inside Power Apps.">
            <a:extLst>
              <a:ext uri="{FF2B5EF4-FFF2-40B4-BE49-F238E27FC236}">
                <a16:creationId xmlns:a16="http://schemas.microsoft.com/office/drawing/2014/main" id="{3812B35F-5E75-43D6-931D-16361690A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66" b="4292"/>
          <a:stretch/>
        </p:blipFill>
        <p:spPr>
          <a:xfrm>
            <a:off x="12936834" y="7472938"/>
            <a:ext cx="10221846" cy="51196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77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E2CE2505-03E1-4751-BFC7-9BB67EDA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pic>
        <p:nvPicPr>
          <p:cNvPr id="13" name="Picture 12" descr="Power Apps icon">
            <a:extLst>
              <a:ext uri="{FF2B5EF4-FFF2-40B4-BE49-F238E27FC236}">
                <a16:creationId xmlns:a16="http://schemas.microsoft.com/office/drawing/2014/main" id="{F948068E-9510-4393-9506-DABDF9EE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5682" y="1043824"/>
            <a:ext cx="1499225" cy="1499225"/>
          </a:xfrm>
          <a:prstGeom prst="rect">
            <a:avLst/>
          </a:prstGeom>
        </p:spPr>
      </p:pic>
      <p:pic>
        <p:nvPicPr>
          <p:cNvPr id="1026" name="Picture 2" descr="App designer live preview of custom page and runtime navigation">
            <a:extLst>
              <a:ext uri="{FF2B5EF4-FFF2-40B4-BE49-F238E27FC236}">
                <a16:creationId xmlns:a16="http://schemas.microsoft.com/office/drawing/2014/main" id="{F489E128-E028-4D9B-9A36-0E7D13A08B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056" y="2859155"/>
            <a:ext cx="10989654" cy="618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879FC3-BFE0-4CC3-A03E-699A8834E679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Custom Pages in Model-driven Apps</a:t>
            </a:r>
            <a:endParaRPr lang="en-US" spc="-1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C2AB4-DB12-432C-A060-8E046AA418D6}"/>
              </a:ext>
            </a:extLst>
          </p:cNvPr>
          <p:cNvSpPr/>
          <p:nvPr/>
        </p:nvSpPr>
        <p:spPr>
          <a:xfrm>
            <a:off x="1675963" y="2678261"/>
            <a:ext cx="10512862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Better together: introducing Custom Pages and the Modern App Designer.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This does not change the support for the stand-alone canvas app but enables the new Power App converging model and canvas.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A custom page can be used in places where all pages are supported including main area, dialogs, and the new app side pane.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Build pixel perfect landing page with data pulled from across the organization.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Custom pages can open other custom pages or model pages.</a:t>
            </a:r>
          </a:p>
        </p:txBody>
      </p:sp>
    </p:spTree>
    <p:extLst>
      <p:ext uri="{BB962C8B-B14F-4D97-AF65-F5344CB8AC3E}">
        <p14:creationId xmlns:p14="http://schemas.microsoft.com/office/powerpoint/2010/main" val="8035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7D0894-8E2C-4E11-B66E-F02AD3ECA30A}"/>
              </a:ext>
            </a:extLst>
          </p:cNvPr>
          <p:cNvSpPr txBox="1">
            <a:spLocks/>
          </p:cNvSpPr>
          <p:nvPr/>
        </p:nvSpPr>
        <p:spPr>
          <a:xfrm>
            <a:off x="1926128" y="1381163"/>
            <a:ext cx="21064501" cy="1261219"/>
          </a:xfrm>
          <a:prstGeom prst="rect">
            <a:avLst/>
          </a:prstGeom>
        </p:spPr>
        <p:txBody>
          <a:bodyPr vert="horz" lIns="182832" tIns="91416" rIns="182832" bIns="9141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7821">
              <a:defRPr/>
            </a:pPr>
            <a:r>
              <a:rPr lang="en-US" sz="6000" spc="-100" dirty="0">
                <a:solidFill>
                  <a:schemeClr val="bg1"/>
                </a:solidFill>
              </a:rPr>
              <a:t>Microsoft Power Platform</a:t>
            </a:r>
          </a:p>
        </p:txBody>
      </p:sp>
      <p:sp>
        <p:nvSpPr>
          <p:cNvPr id="8" name="Text Placeholder 2" descr="&quot;One low-code platform that spans Office 365, Dynamics 365, Azure and standalone applications&quot;">
            <a:extLst>
              <a:ext uri="{FF2B5EF4-FFF2-40B4-BE49-F238E27FC236}">
                <a16:creationId xmlns:a16="http://schemas.microsoft.com/office/drawing/2014/main" id="{6AC4CD40-B2B6-443A-8067-CF072C61F9E5}"/>
              </a:ext>
            </a:extLst>
          </p:cNvPr>
          <p:cNvSpPr txBox="1">
            <a:spLocks/>
          </p:cNvSpPr>
          <p:nvPr/>
        </p:nvSpPr>
        <p:spPr>
          <a:xfrm>
            <a:off x="2022810" y="3033203"/>
            <a:ext cx="21843072" cy="603093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99" dirty="0">
                <a:solidFill>
                  <a:schemeClr val="bg1"/>
                </a:solidFill>
                <a:latin typeface="Segoe UI Condensed"/>
              </a:rPr>
              <a:t>One low-code platform that spans Microsoft 365, Dynamics 365, Azure and standalone applications</a:t>
            </a:r>
          </a:p>
        </p:txBody>
      </p:sp>
      <p:sp>
        <p:nvSpPr>
          <p:cNvPr id="9" name="Rectangle 8" descr="Microsoft Power Platform : Power BI (Business Analytics), Power Apps (Application development), Power Automate (Workflow automation), Power Virtual Agents (Intelligent virtual agents)&#10;&#10;The power platform group is above and connected to the Common Data Service, Data Connectors, and AI Builder">
            <a:extLst>
              <a:ext uri="{FF2B5EF4-FFF2-40B4-BE49-F238E27FC236}">
                <a16:creationId xmlns:a16="http://schemas.microsoft.com/office/drawing/2014/main" id="{2E503045-0B81-4C3E-9E2B-C6200D2DA2F8}"/>
              </a:ext>
            </a:extLst>
          </p:cNvPr>
          <p:cNvSpPr/>
          <p:nvPr/>
        </p:nvSpPr>
        <p:spPr bwMode="auto">
          <a:xfrm>
            <a:off x="13361" y="5086669"/>
            <a:ext cx="24371302" cy="3542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8385" tIns="286707" rIns="358385" bIns="286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2729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0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0" name="Rectangle 1231">
            <a:extLst>
              <a:ext uri="{FF2B5EF4-FFF2-40B4-BE49-F238E27FC236}">
                <a16:creationId xmlns:a16="http://schemas.microsoft.com/office/drawing/2014/main" id="{F4B53F73-4A16-4C99-864C-FCF9DC1D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545" y="7327012"/>
            <a:ext cx="4920286" cy="9676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721641">
              <a:defRPr/>
            </a:pPr>
            <a:r>
              <a:rPr lang="en-US" sz="3135" dirty="0">
                <a:solidFill>
                  <a:srgbClr val="1A1A1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Power BI</a:t>
            </a:r>
          </a:p>
          <a:p>
            <a:pPr algn="ctr" defTabSz="1721641">
              <a:defRPr/>
            </a:pPr>
            <a:r>
              <a:rPr lang="en-GB" sz="2351" dirty="0">
                <a:solidFill>
                  <a:srgbClr val="1A1A1A"/>
                </a:solidFill>
                <a:latin typeface="Segoe UI"/>
                <a:cs typeface="Segoe UI Semibold" panose="020B0702040204020203" pitchFamily="34" charset="0"/>
              </a:rPr>
              <a:t>Business analytics</a:t>
            </a:r>
          </a:p>
          <a:p>
            <a:pPr algn="ctr" defTabSz="1721641">
              <a:defRPr/>
            </a:pPr>
            <a:endParaRPr lang="en-US" sz="2351" dirty="0">
              <a:solidFill>
                <a:srgbClr val="1A1A1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1" name="Straight Connector 1253" descr="Connection to lower group">
            <a:extLst>
              <a:ext uri="{FF2B5EF4-FFF2-40B4-BE49-F238E27FC236}">
                <a16:creationId xmlns:a16="http://schemas.microsoft.com/office/drawing/2014/main" id="{B2993E5B-C28A-4742-8865-028FA779D8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/>
        </p:nvCxnSpPr>
        <p:spPr>
          <a:xfrm flipH="1">
            <a:off x="12328952" y="8636872"/>
            <a:ext cx="0" cy="523010"/>
          </a:xfrm>
          <a:prstGeom prst="line">
            <a:avLst/>
          </a:prstGeom>
          <a:noFill/>
          <a:ln w="22225" cap="flat" cmpd="sng" algn="ctr">
            <a:solidFill>
              <a:schemeClr val="bg1">
                <a:lumMod val="85000"/>
              </a:schemeClr>
            </a:solidFill>
            <a:prstDash val="sysDot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12" name="Rectangle 1243" descr="Common Data Service">
            <a:extLst>
              <a:ext uri="{FF2B5EF4-FFF2-40B4-BE49-F238E27FC236}">
                <a16:creationId xmlns:a16="http://schemas.microsoft.com/office/drawing/2014/main" id="{8C41DDB2-FBA1-40CE-99CE-8471609E97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6750680" y="10526512"/>
            <a:ext cx="3279744" cy="38767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860821" fontAlgn="base">
              <a:lnSpc>
                <a:spcPct val="90000"/>
              </a:lnSpc>
              <a:spcBef>
                <a:spcPct val="0"/>
              </a:spcBef>
              <a:spcAft>
                <a:spcPts val="392"/>
              </a:spcAft>
              <a:defRPr/>
            </a:pPr>
            <a:r>
              <a:rPr lang="en-US" sz="2799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Microsoft Dataverse</a:t>
            </a:r>
          </a:p>
        </p:txBody>
      </p:sp>
      <p:sp>
        <p:nvSpPr>
          <p:cNvPr id="13" name="Rectangle 1244" descr="Data Connectors">
            <a:extLst>
              <a:ext uri="{FF2B5EF4-FFF2-40B4-BE49-F238E27FC236}">
                <a16:creationId xmlns:a16="http://schemas.microsoft.com/office/drawing/2014/main" id="{8716D423-1E70-458F-8060-23E8922D13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1484634" y="10526515"/>
            <a:ext cx="1756263" cy="75982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27291" fontAlgn="base">
              <a:lnSpc>
                <a:spcPct val="90000"/>
              </a:lnSpc>
              <a:spcBef>
                <a:spcPct val="0"/>
              </a:spcBef>
              <a:spcAft>
                <a:spcPts val="784"/>
              </a:spcAft>
              <a:defRPr/>
            </a:pPr>
            <a:r>
              <a:rPr lang="en-US" sz="2743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Data</a:t>
            </a:r>
            <a:br>
              <a:rPr lang="en-US" sz="2743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743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connectors</a:t>
            </a:r>
          </a:p>
        </p:txBody>
      </p:sp>
      <p:sp>
        <p:nvSpPr>
          <p:cNvPr id="14" name="Rectangle 1259" descr="AI Builder">
            <a:extLst>
              <a:ext uri="{FF2B5EF4-FFF2-40B4-BE49-F238E27FC236}">
                <a16:creationId xmlns:a16="http://schemas.microsoft.com/office/drawing/2014/main" id="{AD51F236-5067-46C3-A5E1-0F87959756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5251491" y="10640763"/>
            <a:ext cx="1576989" cy="36328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721641" fontAlgn="base">
              <a:lnSpc>
                <a:spcPct val="90000"/>
              </a:lnSpc>
              <a:spcBef>
                <a:spcPct val="0"/>
              </a:spcBef>
              <a:spcAft>
                <a:spcPts val="784"/>
              </a:spcAft>
              <a:defRPr/>
            </a:pPr>
            <a:r>
              <a:rPr lang="en-US" sz="2743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AI Builder</a:t>
            </a:r>
          </a:p>
        </p:txBody>
      </p:sp>
      <p:pic>
        <p:nvPicPr>
          <p:cNvPr id="15" name="Graphic 1248">
            <a:extLst>
              <a:ext uri="{FF2B5EF4-FFF2-40B4-BE49-F238E27FC236}">
                <a16:creationId xmlns:a16="http://schemas.microsoft.com/office/drawing/2014/main" id="{E2577EC8-5E11-463D-9636-43BFDF869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94137" y="9426680"/>
            <a:ext cx="937278" cy="962383"/>
          </a:xfrm>
          <a:prstGeom prst="rect">
            <a:avLst/>
          </a:prstGeom>
        </p:spPr>
      </p:pic>
      <p:cxnSp>
        <p:nvCxnSpPr>
          <p:cNvPr id="16" name="Straight Connector 1253">
            <a:extLst>
              <a:ext uri="{FF2B5EF4-FFF2-40B4-BE49-F238E27FC236}">
                <a16:creationId xmlns:a16="http://schemas.microsoft.com/office/drawing/2014/main" id="{737A358E-E3F9-484E-A01B-DB50AD9E9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16075761" y="8636872"/>
            <a:ext cx="0" cy="523010"/>
          </a:xfrm>
          <a:prstGeom prst="line">
            <a:avLst/>
          </a:prstGeom>
          <a:noFill/>
          <a:ln w="22225" cap="flat" cmpd="sng" algn="ctr">
            <a:solidFill>
              <a:schemeClr val="bg1">
                <a:lumMod val="85000"/>
              </a:schemeClr>
            </a:solidFill>
            <a:prstDash val="sysDot"/>
            <a:miter lim="800000"/>
            <a:headEnd type="none" w="lg" len="med"/>
            <a:tailEnd type="none" w="lg" len="med"/>
          </a:ln>
          <a:effectLst/>
        </p:spPr>
      </p:cxnSp>
      <p:cxnSp>
        <p:nvCxnSpPr>
          <p:cNvPr id="17" name="Straight Connector 1253">
            <a:extLst>
              <a:ext uri="{FF2B5EF4-FFF2-40B4-BE49-F238E27FC236}">
                <a16:creationId xmlns:a16="http://schemas.microsoft.com/office/drawing/2014/main" id="{9EACA1FE-9727-4B4E-B893-CBFA1A866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8360370" y="8636872"/>
            <a:ext cx="0" cy="523010"/>
          </a:xfrm>
          <a:prstGeom prst="line">
            <a:avLst/>
          </a:prstGeom>
          <a:noFill/>
          <a:ln w="22225" cap="flat" cmpd="sng" algn="ctr">
            <a:solidFill>
              <a:schemeClr val="bg1">
                <a:lumMod val="85000"/>
              </a:schemeClr>
            </a:solidFill>
            <a:prstDash val="sysDot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18" name="Rectangle 1236">
            <a:extLst>
              <a:ext uri="{FF2B5EF4-FFF2-40B4-BE49-F238E27FC236}">
                <a16:creationId xmlns:a16="http://schemas.microsoft.com/office/drawing/2014/main" id="{7573E0C6-EF32-4537-B5C8-537FCF715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605440" y="7327012"/>
            <a:ext cx="5381922" cy="9676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721641">
              <a:defRPr/>
            </a:pPr>
            <a:r>
              <a:rPr lang="en-US" sz="3135" dirty="0">
                <a:solidFill>
                  <a:srgbClr val="1A1A1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Power Virtual Agents</a:t>
            </a:r>
            <a:endParaRPr lang="en-US" sz="2351" dirty="0">
              <a:solidFill>
                <a:srgbClr val="1A1A1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 defTabSz="1721641">
              <a:defRPr/>
            </a:pPr>
            <a:r>
              <a:rPr lang="en-US" sz="2351" dirty="0">
                <a:solidFill>
                  <a:srgbClr val="1A1A1A"/>
                </a:solidFill>
                <a:latin typeface="Segoe UI"/>
                <a:cs typeface="Segoe UI Semibold" panose="020B0702040204020203" pitchFamily="34" charset="0"/>
              </a:rPr>
              <a:t>Intelligent virtual agents</a:t>
            </a:r>
          </a:p>
        </p:txBody>
      </p:sp>
      <p:sp>
        <p:nvSpPr>
          <p:cNvPr id="19" name="Rectangle 1231">
            <a:extLst>
              <a:ext uri="{FF2B5EF4-FFF2-40B4-BE49-F238E27FC236}">
                <a16:creationId xmlns:a16="http://schemas.microsoft.com/office/drawing/2014/main" id="{46012515-92AD-4E4F-999A-9AE76EBAD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4876" y="7327012"/>
            <a:ext cx="4920286" cy="9676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721641">
              <a:defRPr/>
            </a:pPr>
            <a:r>
              <a:rPr lang="en-US" sz="3135" dirty="0">
                <a:solidFill>
                  <a:srgbClr val="1A1A1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Power Apps</a:t>
            </a:r>
          </a:p>
          <a:p>
            <a:pPr algn="ctr" defTabSz="1721641">
              <a:defRPr/>
            </a:pPr>
            <a:r>
              <a:rPr lang="en-GB" sz="2351" dirty="0">
                <a:solidFill>
                  <a:srgbClr val="1A1A1A"/>
                </a:solidFill>
                <a:latin typeface="Segoe UI"/>
                <a:cs typeface="Segoe UI Semibold" panose="020B0702040204020203" pitchFamily="34" charset="0"/>
              </a:rPr>
              <a:t>Application development</a:t>
            </a:r>
          </a:p>
          <a:p>
            <a:pPr algn="ctr" defTabSz="1721641">
              <a:defRPr/>
            </a:pPr>
            <a:endParaRPr lang="en-US" sz="2351" dirty="0">
              <a:solidFill>
                <a:srgbClr val="1A1A1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Rectangle 1231">
            <a:extLst>
              <a:ext uri="{FF2B5EF4-FFF2-40B4-BE49-F238E27FC236}">
                <a16:creationId xmlns:a16="http://schemas.microsoft.com/office/drawing/2014/main" id="{1564C8BA-7CF4-4AA7-B73B-44DD5A6F4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65367" y="7327012"/>
            <a:ext cx="4920286" cy="9676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721641">
              <a:defRPr/>
            </a:pPr>
            <a:r>
              <a:rPr lang="en-US" sz="3135" dirty="0">
                <a:solidFill>
                  <a:srgbClr val="1A1A1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Power Automate</a:t>
            </a:r>
          </a:p>
          <a:p>
            <a:pPr algn="ctr" defTabSz="1721641">
              <a:defRPr/>
            </a:pPr>
            <a:r>
              <a:rPr lang="en-GB" sz="2351" dirty="0">
                <a:solidFill>
                  <a:srgbClr val="1A1A1A"/>
                </a:solidFill>
                <a:latin typeface="Segoe UI"/>
                <a:cs typeface="Segoe UI Semibold" panose="020B0702040204020203" pitchFamily="34" charset="0"/>
              </a:rPr>
              <a:t>Workflow automation</a:t>
            </a:r>
            <a:endParaRPr lang="en-US" sz="2351" dirty="0">
              <a:solidFill>
                <a:srgbClr val="1A1A1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1" name="Org_ECA6">
            <a:extLst>
              <a:ext uri="{FF2B5EF4-FFF2-40B4-BE49-F238E27FC236}">
                <a16:creationId xmlns:a16="http://schemas.microsoft.com/office/drawing/2014/main" id="{DB36734B-ACF1-4AE3-B10E-C85744478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970746" y="9598841"/>
            <a:ext cx="716417" cy="716767"/>
          </a:xfrm>
          <a:custGeom>
            <a:avLst/>
            <a:gdLst>
              <a:gd name="T0" fmla="*/ 1177 w 4117"/>
              <a:gd name="T1" fmla="*/ 4119 h 4119"/>
              <a:gd name="T2" fmla="*/ 0 w 4117"/>
              <a:gd name="T3" fmla="*/ 4119 h 4119"/>
              <a:gd name="T4" fmla="*/ 0 w 4117"/>
              <a:gd name="T5" fmla="*/ 2942 h 4119"/>
              <a:gd name="T6" fmla="*/ 1177 w 4117"/>
              <a:gd name="T7" fmla="*/ 2942 h 4119"/>
              <a:gd name="T8" fmla="*/ 1177 w 4117"/>
              <a:gd name="T9" fmla="*/ 4119 h 4119"/>
              <a:gd name="T10" fmla="*/ 4117 w 4117"/>
              <a:gd name="T11" fmla="*/ 2942 h 4119"/>
              <a:gd name="T12" fmla="*/ 2941 w 4117"/>
              <a:gd name="T13" fmla="*/ 2942 h 4119"/>
              <a:gd name="T14" fmla="*/ 2941 w 4117"/>
              <a:gd name="T15" fmla="*/ 4119 h 4119"/>
              <a:gd name="T16" fmla="*/ 4117 w 4117"/>
              <a:gd name="T17" fmla="*/ 4119 h 4119"/>
              <a:gd name="T18" fmla="*/ 4117 w 4117"/>
              <a:gd name="T19" fmla="*/ 2942 h 4119"/>
              <a:gd name="T20" fmla="*/ 2647 w 4117"/>
              <a:gd name="T21" fmla="*/ 0 h 4119"/>
              <a:gd name="T22" fmla="*/ 1471 w 4117"/>
              <a:gd name="T23" fmla="*/ 0 h 4119"/>
              <a:gd name="T24" fmla="*/ 1471 w 4117"/>
              <a:gd name="T25" fmla="*/ 1177 h 4119"/>
              <a:gd name="T26" fmla="*/ 2647 w 4117"/>
              <a:gd name="T27" fmla="*/ 1177 h 4119"/>
              <a:gd name="T28" fmla="*/ 2647 w 4117"/>
              <a:gd name="T29" fmla="*/ 0 h 4119"/>
              <a:gd name="T30" fmla="*/ 2059 w 4117"/>
              <a:gd name="T31" fmla="*/ 1177 h 4119"/>
              <a:gd name="T32" fmla="*/ 2059 w 4117"/>
              <a:gd name="T33" fmla="*/ 2060 h 4119"/>
              <a:gd name="T34" fmla="*/ 3529 w 4117"/>
              <a:gd name="T35" fmla="*/ 2942 h 4119"/>
              <a:gd name="T36" fmla="*/ 3529 w 4117"/>
              <a:gd name="T37" fmla="*/ 2060 h 4119"/>
              <a:gd name="T38" fmla="*/ 588 w 4117"/>
              <a:gd name="T39" fmla="*/ 2060 h 4119"/>
              <a:gd name="T40" fmla="*/ 588 w 4117"/>
              <a:gd name="T41" fmla="*/ 2942 h 4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117" h="4119">
                <a:moveTo>
                  <a:pt x="1177" y="4119"/>
                </a:moveTo>
                <a:lnTo>
                  <a:pt x="0" y="4119"/>
                </a:lnTo>
                <a:lnTo>
                  <a:pt x="0" y="2942"/>
                </a:lnTo>
                <a:lnTo>
                  <a:pt x="1177" y="2942"/>
                </a:lnTo>
                <a:lnTo>
                  <a:pt x="1177" y="4119"/>
                </a:lnTo>
                <a:moveTo>
                  <a:pt x="4117" y="2942"/>
                </a:moveTo>
                <a:lnTo>
                  <a:pt x="2941" y="2942"/>
                </a:lnTo>
                <a:lnTo>
                  <a:pt x="2941" y="4119"/>
                </a:lnTo>
                <a:lnTo>
                  <a:pt x="4117" y="4119"/>
                </a:lnTo>
                <a:lnTo>
                  <a:pt x="4117" y="2942"/>
                </a:lnTo>
                <a:moveTo>
                  <a:pt x="2647" y="0"/>
                </a:moveTo>
                <a:lnTo>
                  <a:pt x="1471" y="0"/>
                </a:lnTo>
                <a:lnTo>
                  <a:pt x="1471" y="1177"/>
                </a:lnTo>
                <a:lnTo>
                  <a:pt x="2647" y="1177"/>
                </a:lnTo>
                <a:lnTo>
                  <a:pt x="2647" y="0"/>
                </a:lnTo>
                <a:moveTo>
                  <a:pt x="2059" y="1177"/>
                </a:moveTo>
                <a:lnTo>
                  <a:pt x="2059" y="2060"/>
                </a:lnTo>
                <a:moveTo>
                  <a:pt x="3529" y="2942"/>
                </a:moveTo>
                <a:lnTo>
                  <a:pt x="3529" y="2060"/>
                </a:lnTo>
                <a:lnTo>
                  <a:pt x="588" y="2060"/>
                </a:lnTo>
                <a:lnTo>
                  <a:pt x="588" y="2942"/>
                </a:lnTo>
              </a:path>
            </a:pathLst>
          </a:custGeom>
          <a:noFill/>
          <a:ln w="158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79191" tIns="89597" rIns="179191" bIns="89597" numCol="1" anchor="t" anchorCtr="0" compatLnSpc="1">
            <a:prstTxWarp prst="textNoShape">
              <a:avLst/>
            </a:prstTxWarp>
          </a:bodyPr>
          <a:lstStyle/>
          <a:p>
            <a:pPr algn="ctr" defTabSz="1791876" fontAlgn="base">
              <a:defRPr/>
            </a:pPr>
            <a:endParaRPr lang="en-US" sz="1764" kern="0" dirty="0">
              <a:solidFill>
                <a:schemeClr val="bg1"/>
              </a:solidFill>
              <a:latin typeface="Segoe UI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2A82655-95DE-4D87-8DEE-AB84519B4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9873" y="5690794"/>
            <a:ext cx="1430291" cy="14302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C8CE922-4DF1-4F29-B4FE-50B047B1FD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33626" y="5666550"/>
            <a:ext cx="1408761" cy="140876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7E987DE-4E3B-4421-AA3C-1BCF69457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592020" y="5752052"/>
            <a:ext cx="1408761" cy="140876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350E32E-57D1-4D9B-872F-FC0606316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85370" y="5690795"/>
            <a:ext cx="1282636" cy="1282636"/>
          </a:xfrm>
          <a:prstGeom prst="rect">
            <a:avLst/>
          </a:prstGeom>
        </p:spPr>
      </p:pic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CA7A925F-C82D-4210-8363-951C3BAAC9D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75" y="9261460"/>
            <a:ext cx="1265052" cy="12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E2CE2505-03E1-4751-BFC7-9BB67EDA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pic>
        <p:nvPicPr>
          <p:cNvPr id="13" name="Picture 12" descr="Power Apps icon">
            <a:extLst>
              <a:ext uri="{FF2B5EF4-FFF2-40B4-BE49-F238E27FC236}">
                <a16:creationId xmlns:a16="http://schemas.microsoft.com/office/drawing/2014/main" id="{F948068E-9510-4393-9506-DABDF9EE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5682" y="1043824"/>
            <a:ext cx="1499225" cy="14992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879FC3-BFE0-4CC3-A03E-699A8834E679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Command Designer</a:t>
            </a:r>
            <a:endParaRPr lang="en-US" spc="-1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C2AB4-DB12-432C-A060-8E046AA418D6}"/>
              </a:ext>
            </a:extLst>
          </p:cNvPr>
          <p:cNvSpPr/>
          <p:nvPr/>
        </p:nvSpPr>
        <p:spPr>
          <a:xfrm>
            <a:off x="1675963" y="2678261"/>
            <a:ext cx="10512862" cy="778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Customize command bars in model-driven apps without code.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Open a Custom page as a dialog.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Power Fx support for visibility and action logic.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Use JavaScript for more advanced logic.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Commands are applied to individual apps.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Classic commands remain supported, Apps can run both classic + modern commands side by side.</a:t>
            </a:r>
          </a:p>
        </p:txBody>
      </p:sp>
      <p:pic>
        <p:nvPicPr>
          <p:cNvPr id="8" name="Picture 2" descr="Commanding GIF">
            <a:extLst>
              <a:ext uri="{FF2B5EF4-FFF2-40B4-BE49-F238E27FC236}">
                <a16:creationId xmlns:a16="http://schemas.microsoft.com/office/drawing/2014/main" id="{ED2C67D9-7013-4F5A-A68A-C6180FE12E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51" y="2831349"/>
            <a:ext cx="11253145" cy="643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4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48" name="Title 2">
            <a:extLst>
              <a:ext uri="{FF2B5EF4-FFF2-40B4-BE49-F238E27FC236}">
                <a16:creationId xmlns:a16="http://schemas.microsoft.com/office/drawing/2014/main" id="{05CD6574-6E3C-4B85-93B1-3AAF4C80C04E}"/>
              </a:ext>
            </a:extLst>
          </p:cNvPr>
          <p:cNvSpPr txBox="1">
            <a:spLocks/>
          </p:cNvSpPr>
          <p:nvPr/>
        </p:nvSpPr>
        <p:spPr>
          <a:xfrm>
            <a:off x="1545771" y="1258434"/>
            <a:ext cx="14897100" cy="1555750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-100">
                <a:solidFill>
                  <a:schemeClr val="bg2"/>
                </a:solidFill>
              </a:rPr>
              <a:t>When to start with Model-Driven Apps</a:t>
            </a:r>
            <a:endParaRPr lang="en-US" spc="-100" dirty="0">
              <a:solidFill>
                <a:schemeClr val="bg2"/>
              </a:solidFill>
            </a:endParaRP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801D72DB-9574-42F9-9AC7-85F5957249F9}"/>
              </a:ext>
            </a:extLst>
          </p:cNvPr>
          <p:cNvSpPr txBox="1">
            <a:spLocks/>
          </p:cNvSpPr>
          <p:nvPr/>
        </p:nvSpPr>
        <p:spPr>
          <a:xfrm>
            <a:off x="1371600" y="2922588"/>
            <a:ext cx="20529550" cy="9534978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No-Code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Leverages Dataverse - Same database that Dynamics 365 is built on.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Component focused approach with Relationship driven architecture.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Focus on the data model.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Responsive by design.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App adapts to changes in data model &amp; security.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Leverage Business Process flows, Business Rules, Forms , Views, Charts etc.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Common user tooling functionality (import, export, sort, filter etc.).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Native Offline Capabilities.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Delegation challenges averted.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Invested in Premium License or Dynamics 365.</a:t>
            </a:r>
          </a:p>
        </p:txBody>
      </p:sp>
    </p:spTree>
    <p:extLst>
      <p:ext uri="{BB962C8B-B14F-4D97-AF65-F5344CB8AC3E}">
        <p14:creationId xmlns:p14="http://schemas.microsoft.com/office/powerpoint/2010/main" val="20479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4CF734D5-A95E-5645-A4C6-89BE33E3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00" y="5596079"/>
            <a:ext cx="22607049" cy="1538883"/>
          </a:xfrm>
        </p:spPr>
        <p:txBody>
          <a:bodyPr/>
          <a:lstStyle/>
          <a:p>
            <a:pPr algn="ctr"/>
            <a:r>
              <a:rPr lang="en-US" sz="10000" spc="-100" dirty="0">
                <a:solidFill>
                  <a:schemeClr val="bg1"/>
                </a:solidFill>
              </a:rPr>
              <a:t>Demo – Model-driven Apps</a:t>
            </a:r>
          </a:p>
        </p:txBody>
      </p:sp>
    </p:spTree>
    <p:extLst>
      <p:ext uri="{BB962C8B-B14F-4D97-AF65-F5344CB8AC3E}">
        <p14:creationId xmlns:p14="http://schemas.microsoft.com/office/powerpoint/2010/main" val="5650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ckground pattern, rectangle&#10;&#10;Description automatically generated">
            <a:extLst>
              <a:ext uri="{FF2B5EF4-FFF2-40B4-BE49-F238E27FC236}">
                <a16:creationId xmlns:a16="http://schemas.microsoft.com/office/drawing/2014/main" id="{AFD4A6DF-E69A-4DAE-A79B-E90C4BB97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F11F224A-DB7F-43C9-A5ED-EC88735EFEB0}"/>
              </a:ext>
            </a:extLst>
          </p:cNvPr>
          <p:cNvSpPr txBox="1">
            <a:spLocks/>
          </p:cNvSpPr>
          <p:nvPr/>
        </p:nvSpPr>
        <p:spPr>
          <a:xfrm>
            <a:off x="0" y="5421086"/>
            <a:ext cx="24646340" cy="2416627"/>
          </a:xfrm>
          <a:prstGeom prst="rect">
            <a:avLst/>
          </a:prstGeom>
          <a:solidFill>
            <a:schemeClr val="bg1"/>
          </a:solidFill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0000" spc="-100" dirty="0">
                <a:solidFill>
                  <a:schemeClr val="accent6">
                    <a:lumMod val="50000"/>
                  </a:schemeClr>
                </a:solidFill>
              </a:rPr>
              <a:t>Portals</a:t>
            </a:r>
          </a:p>
        </p:txBody>
      </p:sp>
    </p:spTree>
    <p:extLst>
      <p:ext uri="{BB962C8B-B14F-4D97-AF65-F5344CB8AC3E}">
        <p14:creationId xmlns:p14="http://schemas.microsoft.com/office/powerpoint/2010/main" val="1157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E9D7ED-608D-48B6-8BCE-4487DA4B4C53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00" dirty="0">
                <a:solidFill>
                  <a:schemeClr val="bg2"/>
                </a:solidFill>
              </a:rPr>
              <a:t>Power Apps Portals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C54411-1C4F-409A-84AC-D66A5D5FF140}"/>
              </a:ext>
            </a:extLst>
          </p:cNvPr>
          <p:cNvSpPr/>
          <p:nvPr/>
        </p:nvSpPr>
        <p:spPr>
          <a:xfrm>
            <a:off x="1802061" y="2588195"/>
            <a:ext cx="8500179" cy="716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Responsive Websites.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Enable External access with Power Apps portals.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Empower anyone either inside or outside your organization to interact with Microsoft Dataverse data using portals.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Enrich portals with model-driven forms, views, lists, charts, and dashboards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D4B3BF9-3198-458B-98F9-5034830A85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37" y="2687200"/>
            <a:ext cx="13273705" cy="74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, rectangle&#10;&#10;Description automatically generated">
            <a:extLst>
              <a:ext uri="{FF2B5EF4-FFF2-40B4-BE49-F238E27FC236}">
                <a16:creationId xmlns:a16="http://schemas.microsoft.com/office/drawing/2014/main" id="{0E9711AD-E828-4A17-BC23-7352D36DF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933458-B810-4940-8575-7884643B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The device gallery under the home tab inside the Power Apps interface showing the layout for a fictional device ordering app.">
            <a:extLst>
              <a:ext uri="{FF2B5EF4-FFF2-40B4-BE49-F238E27FC236}">
                <a16:creationId xmlns:a16="http://schemas.microsoft.com/office/drawing/2014/main" id="{E771FED3-D20C-4AEA-A4B3-E9EB308EB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43" b="3850"/>
          <a:stretch/>
        </p:blipFill>
        <p:spPr>
          <a:xfrm>
            <a:off x="10277203" y="2731608"/>
            <a:ext cx="13712428" cy="6927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1C6AF7-4B52-4852-BD7E-C09BE4224574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00" dirty="0">
                <a:solidFill>
                  <a:schemeClr val="bg2"/>
                </a:solidFill>
              </a:rPr>
              <a:t>Easy Authoring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799587-617E-42FB-9725-C4A4737A6BA5}"/>
              </a:ext>
            </a:extLst>
          </p:cNvPr>
          <p:cNvSpPr/>
          <p:nvPr/>
        </p:nvSpPr>
        <p:spPr>
          <a:xfrm>
            <a:off x="1802062" y="2588195"/>
            <a:ext cx="7469646" cy="501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Truly WYSIWYG – full control over user experience, use it as you build it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Create app logic with familiar Excel-like expressions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Mash up data from multiple sources right at the app level</a:t>
            </a:r>
          </a:p>
        </p:txBody>
      </p:sp>
    </p:spTree>
    <p:extLst>
      <p:ext uri="{BB962C8B-B14F-4D97-AF65-F5344CB8AC3E}">
        <p14:creationId xmlns:p14="http://schemas.microsoft.com/office/powerpoint/2010/main" val="83329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E9D7ED-608D-48B6-8BCE-4487DA4B4C53}"/>
              </a:ext>
            </a:extLst>
          </p:cNvPr>
          <p:cNvSpPr txBox="1">
            <a:spLocks/>
          </p:cNvSpPr>
          <p:nvPr/>
        </p:nvSpPr>
        <p:spPr>
          <a:xfrm>
            <a:off x="1676400" y="899675"/>
            <a:ext cx="21024850" cy="17875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00" dirty="0">
                <a:solidFill>
                  <a:schemeClr val="bg2"/>
                </a:solidFill>
              </a:rPr>
              <a:t>Portal Designer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C54411-1C4F-409A-84AC-D66A5D5FF140}"/>
              </a:ext>
            </a:extLst>
          </p:cNvPr>
          <p:cNvSpPr/>
          <p:nvPr/>
        </p:nvSpPr>
        <p:spPr>
          <a:xfrm>
            <a:off x="1802061" y="2588195"/>
            <a:ext cx="8500179" cy="716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Command Bar – Create Pages, Add components, sync configuration changes &amp; browse website.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Toolbelt – View &amp; Manage pages, components, set themes etc.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Canvas – Contains components of webpage</a:t>
            </a:r>
          </a:p>
          <a:p>
            <a:pPr marL="457109" indent="-457109" defTabSz="1827641" fontAlgn="base"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Properties Pane – Displays properties of webpage and selected components.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3E75A-CFB6-4783-8A8B-9336C262A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924" y="2616475"/>
            <a:ext cx="13790387" cy="599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63091B-D290-4623-A1DB-64ACC4BCF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8825" y="8173914"/>
            <a:ext cx="9420188" cy="53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48" name="Title 2">
            <a:extLst>
              <a:ext uri="{FF2B5EF4-FFF2-40B4-BE49-F238E27FC236}">
                <a16:creationId xmlns:a16="http://schemas.microsoft.com/office/drawing/2014/main" id="{05CD6574-6E3C-4B85-93B1-3AAF4C80C04E}"/>
              </a:ext>
            </a:extLst>
          </p:cNvPr>
          <p:cNvSpPr txBox="1">
            <a:spLocks/>
          </p:cNvSpPr>
          <p:nvPr/>
        </p:nvSpPr>
        <p:spPr>
          <a:xfrm>
            <a:off x="1545771" y="1258434"/>
            <a:ext cx="14897100" cy="1555750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-100" dirty="0">
                <a:solidFill>
                  <a:schemeClr val="bg2"/>
                </a:solidFill>
              </a:rPr>
              <a:t>When to use Portals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801D72DB-9574-42F9-9AC7-85F5957249F9}"/>
              </a:ext>
            </a:extLst>
          </p:cNvPr>
          <p:cNvSpPr txBox="1">
            <a:spLocks/>
          </p:cNvSpPr>
          <p:nvPr/>
        </p:nvSpPr>
        <p:spPr>
          <a:xfrm>
            <a:off x="1371600" y="3165022"/>
            <a:ext cx="20675600" cy="8493125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Responsive Websites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Anonymous &amp; External access to website backed by Microsoft Dataverse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Leverage Dataverse features – Relational Database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Easy to build.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UI Control.</a:t>
            </a:r>
          </a:p>
        </p:txBody>
      </p:sp>
    </p:spTree>
    <p:extLst>
      <p:ext uri="{BB962C8B-B14F-4D97-AF65-F5344CB8AC3E}">
        <p14:creationId xmlns:p14="http://schemas.microsoft.com/office/powerpoint/2010/main" val="29048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4CF734D5-A95E-5645-A4C6-89BE33E3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00" y="5596079"/>
            <a:ext cx="22607049" cy="1538883"/>
          </a:xfrm>
        </p:spPr>
        <p:txBody>
          <a:bodyPr/>
          <a:lstStyle/>
          <a:p>
            <a:pPr algn="ctr"/>
            <a:r>
              <a:rPr lang="en-US" sz="10000" spc="-100" dirty="0">
                <a:solidFill>
                  <a:schemeClr val="bg1"/>
                </a:solidFill>
              </a:rPr>
              <a:t>Demo – Portals</a:t>
            </a:r>
          </a:p>
        </p:txBody>
      </p:sp>
    </p:spTree>
    <p:extLst>
      <p:ext uri="{BB962C8B-B14F-4D97-AF65-F5344CB8AC3E}">
        <p14:creationId xmlns:p14="http://schemas.microsoft.com/office/powerpoint/2010/main" val="31112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ckground pattern, rectangle&#10;&#10;Description automatically generated">
            <a:extLst>
              <a:ext uri="{FF2B5EF4-FFF2-40B4-BE49-F238E27FC236}">
                <a16:creationId xmlns:a16="http://schemas.microsoft.com/office/drawing/2014/main" id="{AFD4A6DF-E69A-4DAE-A79B-E90C4BB97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F11F224A-DB7F-43C9-A5ED-EC88735EFEB0}"/>
              </a:ext>
            </a:extLst>
          </p:cNvPr>
          <p:cNvSpPr txBox="1">
            <a:spLocks/>
          </p:cNvSpPr>
          <p:nvPr/>
        </p:nvSpPr>
        <p:spPr>
          <a:xfrm>
            <a:off x="0" y="5421086"/>
            <a:ext cx="24646340" cy="2416627"/>
          </a:xfrm>
          <a:prstGeom prst="rect">
            <a:avLst/>
          </a:prstGeom>
          <a:solidFill>
            <a:schemeClr val="bg1"/>
          </a:solidFill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0000" spc="-100" dirty="0">
                <a:solidFill>
                  <a:schemeClr val="accent6">
                    <a:lumMod val="50000"/>
                  </a:schemeClr>
                </a:solidFill>
              </a:rPr>
              <a:t>Feature Comparison</a:t>
            </a:r>
          </a:p>
        </p:txBody>
      </p:sp>
    </p:spTree>
    <p:extLst>
      <p:ext uri="{BB962C8B-B14F-4D97-AF65-F5344CB8AC3E}">
        <p14:creationId xmlns:p14="http://schemas.microsoft.com/office/powerpoint/2010/main" val="2301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3"/>
            <a:ext cx="24646340" cy="1386356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169440-E17E-41ED-9411-C15FDF94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025" y="1143427"/>
            <a:ext cx="20406948" cy="1261547"/>
          </a:xfrm>
        </p:spPr>
        <p:txBody>
          <a:bodyPr/>
          <a:lstStyle/>
          <a:p>
            <a:pPr defTabSz="1827821"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Build apps for web and mobile with Power Apps</a:t>
            </a:r>
          </a:p>
        </p:txBody>
      </p:sp>
      <p:pic>
        <p:nvPicPr>
          <p:cNvPr id="25" name="Picture 24" descr="The power apps interface on a computer screen, and a fictional app called MyTravel produced using power apps displayed on a tablet device and mobile device. ">
            <a:extLst>
              <a:ext uri="{FF2B5EF4-FFF2-40B4-BE49-F238E27FC236}">
                <a16:creationId xmlns:a16="http://schemas.microsoft.com/office/drawing/2014/main" id="{84B75677-B504-4939-9273-17909F4277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74" y="3083678"/>
            <a:ext cx="19156490" cy="6956594"/>
          </a:xfrm>
          <a:prstGeom prst="rect">
            <a:avLst/>
          </a:prstGeom>
        </p:spPr>
      </p:pic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64E10EA-8EDC-4688-AD78-6DE0768CEA05}"/>
              </a:ext>
            </a:extLst>
          </p:cNvPr>
          <p:cNvSpPr txBox="1">
            <a:spLocks/>
          </p:cNvSpPr>
          <p:nvPr/>
        </p:nvSpPr>
        <p:spPr>
          <a:xfrm>
            <a:off x="1017957" y="3083678"/>
            <a:ext cx="10098444" cy="7754485"/>
          </a:xfrm>
          <a:prstGeom prst="rect">
            <a:avLst/>
          </a:prstGeom>
        </p:spPr>
        <p:txBody>
          <a:bodyPr vert="horz" wrap="square" lIns="0" tIns="182780" rIns="292450" bIns="182780" rtlCol="0" anchor="t">
            <a:spAutoFit/>
          </a:bodyPr>
          <a:lstStyle>
            <a:lvl1pPr marL="224097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52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4819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74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72290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96386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2048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09" indent="-457109"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Easily build web &amp; mobile apps with a full featured low-code/no-code development experience.</a:t>
            </a:r>
          </a:p>
          <a:p>
            <a:pPr marL="457109" indent="-457109"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Empower business users to solve their own problems and easily share apps while maintaining security &amp; governance.</a:t>
            </a:r>
          </a:p>
          <a:p>
            <a:pPr marL="457109" indent="-457109"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Publish instantly to iOS, Android, Windows, and the web.</a:t>
            </a:r>
          </a:p>
          <a:p>
            <a:pPr marL="457109" indent="-457109"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Sharing apps is like sharing documents.</a:t>
            </a:r>
          </a:p>
          <a:p>
            <a:pPr marL="457109" indent="-457109"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Manage across environments.</a:t>
            </a:r>
          </a:p>
        </p:txBody>
      </p:sp>
      <p:pic>
        <p:nvPicPr>
          <p:cNvPr id="27" name="Picture 26" descr="Power Apps icon">
            <a:extLst>
              <a:ext uri="{FF2B5EF4-FFF2-40B4-BE49-F238E27FC236}">
                <a16:creationId xmlns:a16="http://schemas.microsoft.com/office/drawing/2014/main" id="{9484CBD9-C70A-4CB7-8B6C-0B31EBBF2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9234" y="878936"/>
            <a:ext cx="1499225" cy="14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2C6B6B-DB97-486D-B57D-162650226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965953"/>
              </p:ext>
            </p:extLst>
          </p:nvPr>
        </p:nvGraphicFramePr>
        <p:xfrm>
          <a:off x="718457" y="882770"/>
          <a:ext cx="23230114" cy="1209802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5354153">
                  <a:extLst>
                    <a:ext uri="{9D8B030D-6E8A-4147-A177-3AD203B41FA5}">
                      <a16:colId xmlns:a16="http://schemas.microsoft.com/office/drawing/2014/main" val="753509175"/>
                    </a:ext>
                  </a:extLst>
                </a:gridCol>
                <a:gridCol w="4300594">
                  <a:extLst>
                    <a:ext uri="{9D8B030D-6E8A-4147-A177-3AD203B41FA5}">
                      <a16:colId xmlns:a16="http://schemas.microsoft.com/office/drawing/2014/main" val="1159847940"/>
                    </a:ext>
                  </a:extLst>
                </a:gridCol>
                <a:gridCol w="3972435">
                  <a:extLst>
                    <a:ext uri="{9D8B030D-6E8A-4147-A177-3AD203B41FA5}">
                      <a16:colId xmlns:a16="http://schemas.microsoft.com/office/drawing/2014/main" val="136024463"/>
                    </a:ext>
                  </a:extLst>
                </a:gridCol>
                <a:gridCol w="4801466">
                  <a:extLst>
                    <a:ext uri="{9D8B030D-6E8A-4147-A177-3AD203B41FA5}">
                      <a16:colId xmlns:a16="http://schemas.microsoft.com/office/drawing/2014/main" val="723439579"/>
                    </a:ext>
                  </a:extLst>
                </a:gridCol>
                <a:gridCol w="4801466">
                  <a:extLst>
                    <a:ext uri="{9D8B030D-6E8A-4147-A177-3AD203B41FA5}">
                      <a16:colId xmlns:a16="http://schemas.microsoft.com/office/drawing/2014/main" val="3080425556"/>
                    </a:ext>
                  </a:extLst>
                </a:gridCol>
              </a:tblGrid>
              <a:tr h="12283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Feature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Canvas App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Model-driven App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Apps Portals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Dataverse for Teams</a:t>
                      </a: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2868485223"/>
                  </a:ext>
                </a:extLst>
              </a:tr>
              <a:tr h="84260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Relational data structure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Yes*  (If connected to a relational database)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2140135902"/>
                  </a:ext>
                </a:extLst>
              </a:tr>
              <a:tr h="1228394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Responsive Design 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Yes* (Requires work. 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Use responsive container controls)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Yes* (Requires work. 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Use responsive container controls)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960859964"/>
                  </a:ext>
                </a:extLst>
              </a:tr>
              <a:tr h="456805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Mobile Native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 Only via Microsoft Teams App</a:t>
                      </a: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1567654162"/>
                  </a:ext>
                </a:extLst>
              </a:tr>
              <a:tr h="456805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Offline Functionality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Yes* (Very Limited storage capacity)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Yes* (Very Limited storage capacity)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2737939165"/>
                  </a:ext>
                </a:extLst>
              </a:tr>
              <a:tr h="456805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Low Code/Citizen Dev friendly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Low Code (Excel &amp; PowerPoint Skills)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No Code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Code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Low Code (Excel &amp; PowerPoint Skills)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935351813"/>
                  </a:ext>
                </a:extLst>
              </a:tr>
              <a:tr h="84260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Time to market?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Medium – depends on complexity of App.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Low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Medium – depends on complexity of App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875774056"/>
                  </a:ext>
                </a:extLst>
              </a:tr>
              <a:tr h="84260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Licensing Costs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– Depends on connectors used.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Premium connectors will require App to be premium licensed for all users of App.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Medium – Premium license needed + Storage capacity.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High – Premium license needed + additional license costs for anonymous users (page views etc.) + Storage capacity.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– Dataverse for Teams is a standard feature.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Premium connectors (if used) will require App to be premium licensed for all users of App</a:t>
                      </a: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2034078483"/>
                  </a:ext>
                </a:extLst>
              </a:tr>
              <a:tr h="1614189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Data Storage capacity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Depends on data source connected in App.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Dataverse only.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Unlimited storage with costs.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Dataverse only.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Unlimited storage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with costs.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Dataverse 2GB max per Team environment.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be upgraded to full Dataverse.</a:t>
                      </a: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2740086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1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2C6B6B-DB97-486D-B57D-162650226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51362"/>
              </p:ext>
            </p:extLst>
          </p:nvPr>
        </p:nvGraphicFramePr>
        <p:xfrm>
          <a:off x="718457" y="428253"/>
          <a:ext cx="23230114" cy="1230649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5354153">
                  <a:extLst>
                    <a:ext uri="{9D8B030D-6E8A-4147-A177-3AD203B41FA5}">
                      <a16:colId xmlns:a16="http://schemas.microsoft.com/office/drawing/2014/main" val="753509175"/>
                    </a:ext>
                  </a:extLst>
                </a:gridCol>
                <a:gridCol w="4300594">
                  <a:extLst>
                    <a:ext uri="{9D8B030D-6E8A-4147-A177-3AD203B41FA5}">
                      <a16:colId xmlns:a16="http://schemas.microsoft.com/office/drawing/2014/main" val="1159847940"/>
                    </a:ext>
                  </a:extLst>
                </a:gridCol>
                <a:gridCol w="4330348">
                  <a:extLst>
                    <a:ext uri="{9D8B030D-6E8A-4147-A177-3AD203B41FA5}">
                      <a16:colId xmlns:a16="http://schemas.microsoft.com/office/drawing/2014/main" val="136024463"/>
                    </a:ext>
                  </a:extLst>
                </a:gridCol>
                <a:gridCol w="4443553">
                  <a:extLst>
                    <a:ext uri="{9D8B030D-6E8A-4147-A177-3AD203B41FA5}">
                      <a16:colId xmlns:a16="http://schemas.microsoft.com/office/drawing/2014/main" val="723439579"/>
                    </a:ext>
                  </a:extLst>
                </a:gridCol>
                <a:gridCol w="4801466">
                  <a:extLst>
                    <a:ext uri="{9D8B030D-6E8A-4147-A177-3AD203B41FA5}">
                      <a16:colId xmlns:a16="http://schemas.microsoft.com/office/drawing/2014/main" val="3080425556"/>
                    </a:ext>
                  </a:extLst>
                </a:gridCol>
              </a:tblGrid>
              <a:tr h="12283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Feature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Canvas App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Model-driven App</a:t>
                      </a:r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Apps Portals</a:t>
                      </a:r>
                    </a:p>
                  </a:txBody>
                  <a:tcPr marL="39272" marR="39272" marT="39272" marB="39272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Dataverse for Teams</a:t>
                      </a:r>
                    </a:p>
                  </a:txBody>
                  <a:tcPr marL="39272" marR="39272" marT="39272" marB="39272"/>
                </a:tc>
                <a:extLst>
                  <a:ext uri="{0D108BD9-81ED-4DB2-BD59-A6C34878D82A}">
                    <a16:rowId xmlns:a16="http://schemas.microsoft.com/office/drawing/2014/main" val="2868485223"/>
                  </a:ext>
                </a:extLst>
              </a:tr>
              <a:tr h="842600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Access (authenticated)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 (Guests need license)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  (Guests need license)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  (Guests need license – capacity license)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 (Guest users for Teams. No license needed.)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140135902"/>
                  </a:ext>
                </a:extLst>
              </a:tr>
              <a:tr h="842600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Access (anonymous)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288296126"/>
                  </a:ext>
                </a:extLst>
              </a:tr>
              <a:tr h="456805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Creating "Pixel Perfect" App 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(Full UI control)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No* (Custom Pages)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Yes* (limited control)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 (fluent controls 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Teams theme)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737939165"/>
                  </a:ext>
                </a:extLst>
              </a:tr>
              <a:tr h="842600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Customization of SharePoint List Forms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034078483"/>
                  </a:ext>
                </a:extLst>
              </a:tr>
              <a:tr h="951766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 in Power BI context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740086730"/>
                  </a:ext>
                </a:extLst>
              </a:tr>
              <a:tr h="948267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ALM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No*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(Single environment)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764878782"/>
                  </a:ext>
                </a:extLst>
              </a:tr>
              <a:tr h="1614189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Delegation (working with large data)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Yes*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(Responsibility of App Maker)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Yes*</a:t>
                      </a:r>
                    </a:p>
                    <a:p>
                      <a:pPr marL="0" marR="0" lvl="0" indent="0" algn="ctr" defTabSz="182843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(Responsibility of App Maker)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800599860"/>
                  </a:ext>
                </a:extLst>
              </a:tr>
              <a:tr h="1614189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Templates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Yes*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(Outdated)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(Consume decent amount of capacity)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032294684"/>
                  </a:ext>
                </a:extLst>
              </a:tr>
              <a:tr h="1235249"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 + Sharing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 must be defined at data source level 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App shared with users.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 to App &amp; Security is via Security Roles in Dataverse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 &amp; Security is via Security Roles in Dataverse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 is available for Teams members, owners, guest users &amp; colleagues.</a:t>
                      </a:r>
                    </a:p>
                    <a:p>
                      <a:pPr marL="0" marR="0" algn="ctr" defTabSz="1828434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 is defined at Table level.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572522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4CF734D5-A95E-5645-A4C6-89BE33E3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00" y="5596079"/>
            <a:ext cx="22607049" cy="1538883"/>
          </a:xfrm>
        </p:spPr>
        <p:txBody>
          <a:bodyPr/>
          <a:lstStyle/>
          <a:p>
            <a:pPr algn="ctr"/>
            <a:r>
              <a:rPr lang="en-US" sz="10000" spc="-1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082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ckground pattern, rectangle&#10;&#10;Description automatically generated">
            <a:extLst>
              <a:ext uri="{FF2B5EF4-FFF2-40B4-BE49-F238E27FC236}">
                <a16:creationId xmlns:a16="http://schemas.microsoft.com/office/drawing/2014/main" id="{AFD4A6DF-E69A-4DAE-A79B-E90C4BB97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F11F224A-DB7F-43C9-A5ED-EC88735EFEB0}"/>
              </a:ext>
            </a:extLst>
          </p:cNvPr>
          <p:cNvSpPr txBox="1">
            <a:spLocks/>
          </p:cNvSpPr>
          <p:nvPr/>
        </p:nvSpPr>
        <p:spPr>
          <a:xfrm>
            <a:off x="1005561" y="786941"/>
            <a:ext cx="14946313" cy="1443037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-100" dirty="0">
                <a:solidFill>
                  <a:schemeClr val="bg2"/>
                </a:solidFill>
              </a:rPr>
              <a:t>Types of Power Apps</a:t>
            </a: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50442210-2BF4-4564-A690-871B21F42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104" y="2861238"/>
            <a:ext cx="7561302" cy="439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FAB270CF-9150-4DBC-AACC-557134039C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24" y="2236495"/>
            <a:ext cx="5828048" cy="327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CA09889E-5EF3-493A-BCA4-727D6A04D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657" y="3424299"/>
            <a:ext cx="5604834" cy="326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ABE4ED84-C7BE-46A6-9240-A473AAAD1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6236" y="4600997"/>
            <a:ext cx="5615719" cy="326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B87CA8-12F7-4C16-94C8-B9F0560B6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3763" y="2236257"/>
            <a:ext cx="5619246" cy="326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D839F7-93CB-4D90-9405-FBBD2DE3F0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7967" y="3486719"/>
            <a:ext cx="5619246" cy="326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EF3386-3DF6-44B3-A5A0-66112D6A02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803" y="4782184"/>
            <a:ext cx="5619246" cy="326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9C0C4177-1894-4A8D-8F5B-3B61FDE5BCDA}"/>
              </a:ext>
            </a:extLst>
          </p:cNvPr>
          <p:cNvSpPr txBox="1">
            <a:spLocks/>
          </p:cNvSpPr>
          <p:nvPr/>
        </p:nvSpPr>
        <p:spPr>
          <a:xfrm>
            <a:off x="8197826" y="8228944"/>
            <a:ext cx="8564782" cy="5634623"/>
          </a:xfrm>
          <a:prstGeom prst="rect">
            <a:avLst/>
          </a:prstGeom>
        </p:spPr>
        <p:txBody>
          <a:bodyPr vert="horz" wrap="square" lIns="292492" tIns="182806" rIns="292492" bIns="182806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599" u="sng" dirty="0">
                <a:solidFill>
                  <a:schemeClr val="bg2"/>
                </a:solidFill>
                <a:latin typeface="+mn-lt"/>
                <a:cs typeface="+mn-cs"/>
              </a:rPr>
              <a:t>Model-driven Apps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2"/>
                </a:solidFill>
                <a:latin typeface="+mn-lt"/>
                <a:cs typeface="+mn-cs"/>
              </a:rPr>
              <a:t>Built on Microsoft Dataverse.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2"/>
                </a:solidFill>
                <a:latin typeface="+mn-lt"/>
                <a:cs typeface="+mn-cs"/>
              </a:rPr>
              <a:t>Start with a data model, build relationships and business processes.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2"/>
                </a:solidFill>
                <a:latin typeface="+mn-lt"/>
                <a:cs typeface="+mn-cs"/>
              </a:rPr>
              <a:t>Build End-to-End business applications.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2"/>
                </a:solidFill>
                <a:latin typeface="+mn-lt"/>
                <a:cs typeface="+mn-cs"/>
              </a:rPr>
              <a:t>Build Immersive and responsive applications.</a:t>
            </a:r>
          </a:p>
        </p:txBody>
      </p:sp>
      <p:pic>
        <p:nvPicPr>
          <p:cNvPr id="30" name="Picture 19">
            <a:extLst>
              <a:ext uri="{FF2B5EF4-FFF2-40B4-BE49-F238E27FC236}">
                <a16:creationId xmlns:a16="http://schemas.microsoft.com/office/drawing/2014/main" id="{E7CE8520-12B7-44CC-AC67-F0F23AC5B6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025" y="3324099"/>
            <a:ext cx="6754703" cy="39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roup 21">
            <a:extLst>
              <a:ext uri="{FF2B5EF4-FFF2-40B4-BE49-F238E27FC236}">
                <a16:creationId xmlns:a16="http://schemas.microsoft.com/office/drawing/2014/main" id="{DA01DB2A-9DBC-42B4-BF7F-60F47371A37A}"/>
              </a:ext>
            </a:extLst>
          </p:cNvPr>
          <p:cNvGrpSpPr/>
          <p:nvPr/>
        </p:nvGrpSpPr>
        <p:grpSpPr>
          <a:xfrm>
            <a:off x="1091696" y="4096723"/>
            <a:ext cx="4417419" cy="3641579"/>
            <a:chOff x="443060" y="1630850"/>
            <a:chExt cx="5791446" cy="4090000"/>
          </a:xfrm>
        </p:grpSpPr>
        <p:pic>
          <p:nvPicPr>
            <p:cNvPr id="32" name="Picture 22">
              <a:extLst>
                <a:ext uri="{FF2B5EF4-FFF2-40B4-BE49-F238E27FC236}">
                  <a16:creationId xmlns:a16="http://schemas.microsoft.com/office/drawing/2014/main" id="{133E3A75-C961-4C4E-876B-2AB704BDE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9129"/>
            <a:stretch/>
          </p:blipFill>
          <p:spPr>
            <a:xfrm>
              <a:off x="443060" y="1630850"/>
              <a:ext cx="2888611" cy="409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24">
              <a:extLst>
                <a:ext uri="{FF2B5EF4-FFF2-40B4-BE49-F238E27FC236}">
                  <a16:creationId xmlns:a16="http://schemas.microsoft.com/office/drawing/2014/main" id="{71269BA0-6F63-4C66-9C71-5C5108E37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-326" b="19129"/>
            <a:stretch/>
          </p:blipFill>
          <p:spPr>
            <a:xfrm>
              <a:off x="3331672" y="1630852"/>
              <a:ext cx="2902834" cy="40899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4" name="Group 26">
            <a:extLst>
              <a:ext uri="{FF2B5EF4-FFF2-40B4-BE49-F238E27FC236}">
                <a16:creationId xmlns:a16="http://schemas.microsoft.com/office/drawing/2014/main" id="{C446D5FC-F110-414E-9776-ADF47B5AA840}"/>
              </a:ext>
            </a:extLst>
          </p:cNvPr>
          <p:cNvGrpSpPr/>
          <p:nvPr/>
        </p:nvGrpSpPr>
        <p:grpSpPr>
          <a:xfrm>
            <a:off x="335259" y="2351846"/>
            <a:ext cx="6690367" cy="4375448"/>
            <a:chOff x="608852" y="-234538"/>
            <a:chExt cx="10020300" cy="6553200"/>
          </a:xfrm>
        </p:grpSpPr>
        <p:pic>
          <p:nvPicPr>
            <p:cNvPr id="35" name="Picture 28">
              <a:extLst>
                <a:ext uri="{FF2B5EF4-FFF2-40B4-BE49-F238E27FC236}">
                  <a16:creationId xmlns:a16="http://schemas.microsoft.com/office/drawing/2014/main" id="{C10AEC3C-44F0-4786-9280-69E7B66F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52" y="-234538"/>
              <a:ext cx="10020300" cy="6553200"/>
            </a:xfrm>
            <a:prstGeom prst="rect">
              <a:avLst/>
            </a:prstGeom>
            <a:effectLst>
              <a:glow rad="508000">
                <a:schemeClr val="bg1">
                  <a:alpha val="15000"/>
                </a:schemeClr>
              </a:glow>
            </a:effectLst>
          </p:spPr>
        </p:pic>
        <p:pic>
          <p:nvPicPr>
            <p:cNvPr id="36" name="Picture 29" descr="Screen Clipping">
              <a:extLst>
                <a:ext uri="{FF2B5EF4-FFF2-40B4-BE49-F238E27FC236}">
                  <a16:creationId xmlns:a16="http://schemas.microsoft.com/office/drawing/2014/main" id="{2B44174C-F672-41D2-A560-64027F38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543" y="667093"/>
              <a:ext cx="8148918" cy="4749939"/>
            </a:xfrm>
            <a:prstGeom prst="rect">
              <a:avLst/>
            </a:prstGeom>
          </p:spPr>
        </p:pic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50D059D6-3415-4A0B-8142-72E6804083DF}"/>
              </a:ext>
            </a:extLst>
          </p:cNvPr>
          <p:cNvGrpSpPr/>
          <p:nvPr/>
        </p:nvGrpSpPr>
        <p:grpSpPr>
          <a:xfrm>
            <a:off x="5429429" y="1999172"/>
            <a:ext cx="2597927" cy="5924235"/>
            <a:chOff x="1413562" y="1294774"/>
            <a:chExt cx="2712341" cy="5298653"/>
          </a:xfrm>
        </p:grpSpPr>
        <p:pic>
          <p:nvPicPr>
            <p:cNvPr id="38" name="Picture 31" descr="A close up of a piece of paper&#10;&#10;Description generated with high confidence">
              <a:extLst>
                <a:ext uri="{FF2B5EF4-FFF2-40B4-BE49-F238E27FC236}">
                  <a16:creationId xmlns:a16="http://schemas.microsoft.com/office/drawing/2014/main" id="{11476F12-F70F-46F2-B7C8-42822F11B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704062" y="2087524"/>
              <a:ext cx="2118732" cy="3766921"/>
            </a:xfrm>
            <a:prstGeom prst="rect">
              <a:avLst/>
            </a:prstGeom>
          </p:spPr>
        </p:pic>
        <p:pic>
          <p:nvPicPr>
            <p:cNvPr id="39" name="Picture 32">
              <a:extLst>
                <a:ext uri="{FF2B5EF4-FFF2-40B4-BE49-F238E27FC236}">
                  <a16:creationId xmlns:a16="http://schemas.microsoft.com/office/drawing/2014/main" id="{4981BF78-3240-4F6E-953E-A9F5C72AC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562" y="1294774"/>
              <a:ext cx="2712341" cy="529865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8CCE4B7B-769C-4A92-9E7F-B64C168092EC}"/>
              </a:ext>
            </a:extLst>
          </p:cNvPr>
          <p:cNvSpPr txBox="1">
            <a:spLocks/>
          </p:cNvSpPr>
          <p:nvPr/>
        </p:nvSpPr>
        <p:spPr>
          <a:xfrm>
            <a:off x="521025" y="8406718"/>
            <a:ext cx="7772738" cy="5055282"/>
          </a:xfrm>
          <a:prstGeom prst="rect">
            <a:avLst/>
          </a:prstGeom>
        </p:spPr>
        <p:txBody>
          <a:bodyPr/>
          <a:lstStyle>
            <a:lvl1pPr marL="0" marR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1" dirty="0" smtClean="0">
                <a:solidFill>
                  <a:srgbClr val="00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1828277">
              <a:defRPr/>
            </a:pPr>
            <a:r>
              <a:rPr lang="en-US" sz="3599" b="0" u="sng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Canvas Apps</a:t>
            </a:r>
          </a:p>
          <a:p>
            <a:pPr defTabSz="1828277">
              <a:defRPr/>
            </a:pPr>
            <a:endParaRPr lang="en-US" sz="3199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Start with user experience in mind.</a:t>
            </a:r>
          </a:p>
          <a:p>
            <a:pPr defTabSz="1828277">
              <a:defRPr/>
            </a:pPr>
            <a:endParaRPr lang="en-US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Build Pixel Perfect Apps, full control over the App Design.</a:t>
            </a:r>
          </a:p>
          <a:p>
            <a:pPr defTabSz="1828277">
              <a:defRPr/>
            </a:pPr>
            <a:endParaRPr lang="en-US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Build Task-based &amp; role-based apps.</a:t>
            </a: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endParaRPr lang="en-US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Mash-up data from 600+ data sources.</a:t>
            </a:r>
          </a:p>
        </p:txBody>
      </p:sp>
      <p:pic>
        <p:nvPicPr>
          <p:cNvPr id="41" name="Picture 4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B1F62D3-CB12-45E0-8722-C6D9491421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45044" y="2950253"/>
            <a:ext cx="8564783" cy="4881752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6EF4BC30-E3CB-408A-A855-13E7E1D417F8}"/>
              </a:ext>
            </a:extLst>
          </p:cNvPr>
          <p:cNvSpPr txBox="1">
            <a:spLocks/>
          </p:cNvSpPr>
          <p:nvPr/>
        </p:nvSpPr>
        <p:spPr>
          <a:xfrm>
            <a:off x="16385026" y="8198276"/>
            <a:ext cx="8046248" cy="4754313"/>
          </a:xfrm>
          <a:prstGeom prst="rect">
            <a:avLst/>
          </a:prstGeom>
        </p:spPr>
        <p:txBody>
          <a:bodyPr vert="horz" wrap="square" lIns="292492" tIns="182806" rIns="292492" bIns="182806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599" u="sng" dirty="0">
                <a:solidFill>
                  <a:schemeClr val="bg2"/>
                </a:solidFill>
                <a:latin typeface="+mn-lt"/>
                <a:cs typeface="+mn-cs"/>
              </a:rPr>
              <a:t>Power Apps Portals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2"/>
                </a:solidFill>
                <a:latin typeface="+mn-lt"/>
                <a:cs typeface="+mn-cs"/>
              </a:rPr>
              <a:t>Web based apps that allow internal and external access to view and update data within Dataverse.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2"/>
                </a:solidFill>
                <a:latin typeface="+mn-lt"/>
                <a:cs typeface="+mn-cs"/>
              </a:rPr>
              <a:t>Build websites with anonymous access.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2"/>
                </a:solidFill>
                <a:latin typeface="+mn-lt"/>
                <a:cs typeface="+mn-cs"/>
              </a:rPr>
              <a:t>Microsoft Dataverse based.</a:t>
            </a:r>
          </a:p>
        </p:txBody>
      </p:sp>
    </p:spTree>
    <p:extLst>
      <p:ext uri="{BB962C8B-B14F-4D97-AF65-F5344CB8AC3E}">
        <p14:creationId xmlns:p14="http://schemas.microsoft.com/office/powerpoint/2010/main" val="238672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ckground pattern, rectangle&#10;&#10;Description automatically generated">
            <a:extLst>
              <a:ext uri="{FF2B5EF4-FFF2-40B4-BE49-F238E27FC236}">
                <a16:creationId xmlns:a16="http://schemas.microsoft.com/office/drawing/2014/main" id="{AFD4A6DF-E69A-4DAE-A79B-E90C4BB97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F11F224A-DB7F-43C9-A5ED-EC88735EFEB0}"/>
              </a:ext>
            </a:extLst>
          </p:cNvPr>
          <p:cNvSpPr txBox="1">
            <a:spLocks/>
          </p:cNvSpPr>
          <p:nvPr/>
        </p:nvSpPr>
        <p:spPr>
          <a:xfrm>
            <a:off x="0" y="5884721"/>
            <a:ext cx="24646340" cy="1443037"/>
          </a:xfrm>
          <a:prstGeom prst="rect">
            <a:avLst/>
          </a:prstGeom>
          <a:solidFill>
            <a:schemeClr val="bg1"/>
          </a:solidFill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7200" spc="-100" dirty="0">
                <a:solidFill>
                  <a:schemeClr val="accent6">
                    <a:lumMod val="50000"/>
                  </a:schemeClr>
                </a:solidFill>
              </a:rPr>
              <a:t>Canvas Apps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5AD63498-91BC-4D25-8726-EAFAFE87FE42}"/>
              </a:ext>
            </a:extLst>
          </p:cNvPr>
          <p:cNvSpPr txBox="1">
            <a:spLocks/>
          </p:cNvSpPr>
          <p:nvPr/>
        </p:nvSpPr>
        <p:spPr>
          <a:xfrm>
            <a:off x="0" y="5421086"/>
            <a:ext cx="24646340" cy="2416627"/>
          </a:xfrm>
          <a:prstGeom prst="rect">
            <a:avLst/>
          </a:prstGeom>
          <a:solidFill>
            <a:schemeClr val="bg1"/>
          </a:solidFill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0000" spc="-100" dirty="0">
                <a:solidFill>
                  <a:schemeClr val="accent6">
                    <a:lumMod val="50000"/>
                  </a:schemeClr>
                </a:solidFill>
              </a:rPr>
              <a:t>Canvas Apps</a:t>
            </a:r>
          </a:p>
        </p:txBody>
      </p:sp>
    </p:spTree>
    <p:extLst>
      <p:ext uri="{BB962C8B-B14F-4D97-AF65-F5344CB8AC3E}">
        <p14:creationId xmlns:p14="http://schemas.microsoft.com/office/powerpoint/2010/main" val="29183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43" name="Title 3">
            <a:extLst>
              <a:ext uri="{FF2B5EF4-FFF2-40B4-BE49-F238E27FC236}">
                <a16:creationId xmlns:a16="http://schemas.microsoft.com/office/drawing/2014/main" id="{6B5B76EF-ADAB-4078-B896-28D40563C3A1}"/>
              </a:ext>
            </a:extLst>
          </p:cNvPr>
          <p:cNvSpPr txBox="1">
            <a:spLocks/>
          </p:cNvSpPr>
          <p:nvPr/>
        </p:nvSpPr>
        <p:spPr>
          <a:xfrm>
            <a:off x="1032933" y="1125034"/>
            <a:ext cx="22582717" cy="40661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 fontScale="67500" lnSpcReduction="20000"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Canvas Apps help business-power-users to create and use custom business apps across platforms </a:t>
            </a:r>
            <a:br>
              <a:rPr lang="en-US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using Excel and PowerPoint skills.</a:t>
            </a:r>
          </a:p>
          <a:p>
            <a:pPr algn="ctr">
              <a:lnSpc>
                <a:spcPct val="120000"/>
              </a:lnSpc>
            </a:pPr>
            <a:endParaRPr lang="en-US" dirty="0">
              <a:solidFill>
                <a:schemeClr val="bg2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Start with a blank screen and design your app visually by adding components to it. 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When you're ready, connect it to data.</a:t>
            </a:r>
          </a:p>
          <a:p>
            <a:pPr algn="ctr">
              <a:lnSpc>
                <a:spcPct val="120000"/>
              </a:lnSpc>
            </a:pP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A4CDD9-E2C2-4FF4-8090-E7BB51BD6122}"/>
              </a:ext>
            </a:extLst>
          </p:cNvPr>
          <p:cNvGrpSpPr/>
          <p:nvPr/>
        </p:nvGrpSpPr>
        <p:grpSpPr>
          <a:xfrm>
            <a:off x="2152333" y="5453248"/>
            <a:ext cx="5475326" cy="6831499"/>
            <a:chOff x="1079815" y="2506662"/>
            <a:chExt cx="2793286" cy="348515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22FF98A-D2B9-4AC0-A386-1C337CC44C7D}"/>
                </a:ext>
              </a:extLst>
            </p:cNvPr>
            <p:cNvSpPr txBox="1"/>
            <p:nvPr/>
          </p:nvSpPr>
          <p:spPr>
            <a:xfrm>
              <a:off x="1079815" y="5021263"/>
              <a:ext cx="2793286" cy="9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921" b="1" u="sng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Connect</a:t>
              </a:r>
              <a:r>
                <a:rPr lang="en-US" sz="3921" b="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392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to data &amp; systems you’re already using </a:t>
              </a:r>
              <a:r>
                <a:rPr lang="en-US" sz="3921" b="1" i="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easily</a:t>
              </a:r>
              <a:endParaRPr lang="en-US" sz="2351" b="1" i="1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A298D77-15E2-4441-9134-2598B21DB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3" r="70973" b="30713"/>
            <a:stretch/>
          </p:blipFill>
          <p:spPr>
            <a:xfrm>
              <a:off x="1079815" y="2506662"/>
              <a:ext cx="2793286" cy="251244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79B91C-6344-4CC1-A9BC-F08D7914A8C8}"/>
              </a:ext>
            </a:extLst>
          </p:cNvPr>
          <p:cNvGrpSpPr/>
          <p:nvPr/>
        </p:nvGrpSpPr>
        <p:grpSpPr>
          <a:xfrm>
            <a:off x="9256791" y="5453248"/>
            <a:ext cx="5555371" cy="7939175"/>
            <a:chOff x="4679515" y="2506661"/>
            <a:chExt cx="2834122" cy="40502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3052288-1BDC-4B9F-AC26-879C3355D674}"/>
                </a:ext>
              </a:extLst>
            </p:cNvPr>
            <p:cNvSpPr txBox="1"/>
            <p:nvPr/>
          </p:nvSpPr>
          <p:spPr>
            <a:xfrm>
              <a:off x="4679515" y="5021263"/>
              <a:ext cx="2834122" cy="1535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921" b="1" u="sng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Create</a:t>
              </a:r>
              <a:r>
                <a:rPr lang="en-US" sz="3921" b="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392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apps, forms, and workflows </a:t>
              </a:r>
              <a:r>
                <a:rPr lang="en-US" sz="3921" b="1" i="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without writing code</a:t>
              </a:r>
              <a:br>
                <a:rPr lang="en-US" sz="7198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endParaRPr lang="en-US" sz="7198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4246C63-3158-44DC-96F1-F7B5ACB48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624" r="38432" b="30713"/>
            <a:stretch/>
          </p:blipFill>
          <p:spPr>
            <a:xfrm>
              <a:off x="4720351" y="2506661"/>
              <a:ext cx="2793286" cy="251244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D2E871E-8B67-4649-AA2B-C5286A3AEE12}"/>
              </a:ext>
            </a:extLst>
          </p:cNvPr>
          <p:cNvGrpSpPr/>
          <p:nvPr/>
        </p:nvGrpSpPr>
        <p:grpSpPr>
          <a:xfrm>
            <a:off x="16279725" y="5453251"/>
            <a:ext cx="5475326" cy="6831500"/>
            <a:chOff x="8320051" y="2506660"/>
            <a:chExt cx="2793286" cy="348515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6FED6F-9BF1-461F-8DB8-D077C3B7DA6A}"/>
                </a:ext>
              </a:extLst>
            </p:cNvPr>
            <p:cNvSpPr txBox="1"/>
            <p:nvPr/>
          </p:nvSpPr>
          <p:spPr>
            <a:xfrm>
              <a:off x="8566951" y="5021262"/>
              <a:ext cx="2299486" cy="9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921" b="1" u="sng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Use</a:t>
              </a:r>
              <a:r>
                <a:rPr lang="en-US" sz="3921" b="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392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apps </a:t>
              </a:r>
              <a:r>
                <a:rPr lang="en-US" sz="3921" b="1" i="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on any device </a:t>
              </a:r>
              <a:r>
                <a:rPr lang="en-US" sz="3921" dirty="0">
                  <a:solidFill>
                    <a:schemeClr val="bg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– both web and mobile</a:t>
              </a:r>
              <a:endParaRPr lang="en-US" sz="7198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16F9A76-2BDC-4BA4-BE1B-5090E7A9A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769" r="6287" b="30713"/>
            <a:stretch/>
          </p:blipFill>
          <p:spPr>
            <a:xfrm>
              <a:off x="8320051" y="2506660"/>
              <a:ext cx="2793286" cy="2512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5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148430F3-76B3-4F31-8E69-DEC848B56B1E}"/>
              </a:ext>
            </a:extLst>
          </p:cNvPr>
          <p:cNvSpPr txBox="1">
            <a:spLocks/>
          </p:cNvSpPr>
          <p:nvPr/>
        </p:nvSpPr>
        <p:spPr>
          <a:xfrm>
            <a:off x="1565954" y="611188"/>
            <a:ext cx="10948988" cy="1555750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-100">
                <a:solidFill>
                  <a:schemeClr val="bg2"/>
                </a:solidFill>
              </a:rPr>
              <a:t>Connectors</a:t>
            </a:r>
            <a:endParaRPr lang="en-US" spc="-100" dirty="0">
              <a:solidFill>
                <a:schemeClr val="bg2"/>
              </a:solidFill>
            </a:endParaRP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6BFFBD6D-9E85-440C-BFE5-F9C089BB2ADA}"/>
              </a:ext>
            </a:extLst>
          </p:cNvPr>
          <p:cNvSpPr txBox="1">
            <a:spLocks/>
          </p:cNvSpPr>
          <p:nvPr/>
        </p:nvSpPr>
        <p:spPr>
          <a:xfrm>
            <a:off x="1415142" y="2611437"/>
            <a:ext cx="11250613" cy="8493125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Defines how you connect services with Microsoft Power Apps.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Over 600+ connectors available.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Connectors are classified as Standard, Premium &amp; Preview.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Connect to on-premises systems via the Data Gateway.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Create your own - Custom Connectors.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defRPr/>
            </a:pPr>
            <a:r>
              <a:rPr lang="en-US" sz="3999" dirty="0">
                <a:solidFill>
                  <a:schemeClr val="bg1"/>
                </a:solidFill>
                <a:latin typeface="Segoe UI  "/>
                <a:cs typeface="Segoe UI Light"/>
              </a:rPr>
              <a:t>Licensing is based on Connectors used in App.</a:t>
            </a:r>
          </a:p>
          <a:p>
            <a:pPr defTabSz="1827641" fontAlgn="base">
              <a:lnSpc>
                <a:spcPct val="100000"/>
              </a:lnSpc>
              <a:spcBef>
                <a:spcPts val="2399"/>
              </a:spcBef>
              <a:spcAft>
                <a:spcPct val="0"/>
              </a:spcAft>
              <a:defRPr/>
            </a:pPr>
            <a:endParaRPr lang="en-US" sz="3999" dirty="0">
              <a:solidFill>
                <a:schemeClr val="bg1"/>
              </a:solidFill>
              <a:latin typeface="Segoe UI  "/>
              <a:cs typeface="Segoe UI Light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4B7450D-788E-49DD-A134-4FBB184F0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9254" y="2611437"/>
            <a:ext cx="10817524" cy="8010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2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28F79DE9-D527-4D16-8B24-DE968FB4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6340" cy="138635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B6243EF-7EAA-41C9-B6AF-FE4F421EB088}"/>
              </a:ext>
            </a:extLst>
          </p:cNvPr>
          <p:cNvSpPr txBox="1">
            <a:spLocks/>
          </p:cNvSpPr>
          <p:nvPr/>
        </p:nvSpPr>
        <p:spPr>
          <a:xfrm>
            <a:off x="1319925" y="401542"/>
            <a:ext cx="21024850" cy="265112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00">
                <a:solidFill>
                  <a:schemeClr val="bg2"/>
                </a:solidFill>
              </a:rPr>
              <a:t>Anatomy of a Canvas app</a:t>
            </a:r>
            <a:endParaRPr lang="en-US" spc="-100" dirty="0">
              <a:solidFill>
                <a:schemeClr val="bg2"/>
              </a:solidFill>
            </a:endParaRPr>
          </a:p>
        </p:txBody>
      </p:sp>
      <p:pic>
        <p:nvPicPr>
          <p:cNvPr id="10" name="Picture 9" descr="Screenshot of a Powerapp displayed on a moble device">
            <a:extLst>
              <a:ext uri="{FF2B5EF4-FFF2-40B4-BE49-F238E27FC236}">
                <a16:creationId xmlns:a16="http://schemas.microsoft.com/office/drawing/2014/main" id="{20A971F9-70D5-4A2C-A731-B21F6F26A8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03" y="3356226"/>
            <a:ext cx="3958157" cy="8570731"/>
          </a:xfrm>
          <a:prstGeom prst="rect">
            <a:avLst/>
          </a:prstGeom>
        </p:spPr>
      </p:pic>
      <p:pic>
        <p:nvPicPr>
          <p:cNvPr id="11" name="Picture 10" descr="A fictional app called Autoglass displayed on a mobile device.">
            <a:extLst>
              <a:ext uri="{FF2B5EF4-FFF2-40B4-BE49-F238E27FC236}">
                <a16:creationId xmlns:a16="http://schemas.microsoft.com/office/drawing/2014/main" id="{0D53CD1F-C84B-4282-B233-0518C4B8D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06" y="3106218"/>
            <a:ext cx="4560642" cy="9225347"/>
          </a:xfrm>
          <a:prstGeom prst="rect">
            <a:avLst/>
          </a:prstGeom>
        </p:spPr>
      </p:pic>
      <p:sp>
        <p:nvSpPr>
          <p:cNvPr id="12" name="Callout: Line with Accent Bar 11">
            <a:extLst>
              <a:ext uri="{FF2B5EF4-FFF2-40B4-BE49-F238E27FC236}">
                <a16:creationId xmlns:a16="http://schemas.microsoft.com/office/drawing/2014/main" id="{DF82D622-8B55-4D54-803B-17B15139CB91}"/>
              </a:ext>
            </a:extLst>
          </p:cNvPr>
          <p:cNvSpPr/>
          <p:nvPr/>
        </p:nvSpPr>
        <p:spPr bwMode="auto">
          <a:xfrm flipH="1">
            <a:off x="1632344" y="2972363"/>
            <a:ext cx="5334324" cy="2288438"/>
          </a:xfrm>
          <a:prstGeom prst="accentCallout1">
            <a:avLst>
              <a:gd name="adj1" fmla="val 25732"/>
              <a:gd name="adj2" fmla="val -10115"/>
              <a:gd name="adj3" fmla="val 73933"/>
              <a:gd name="adj4" fmla="val -55943"/>
            </a:avLst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b="1" u="sng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Any platform support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Supports all major platforms and gives native access to device capabilities like camera, GPS, </a:t>
            </a:r>
            <a:b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</a:b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pen &amp; ink</a:t>
            </a:r>
          </a:p>
          <a:p>
            <a:pPr algn="r"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  <a:p>
            <a:pPr algn="r"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Callout: Line with Accent Bar 12">
            <a:extLst>
              <a:ext uri="{FF2B5EF4-FFF2-40B4-BE49-F238E27FC236}">
                <a16:creationId xmlns:a16="http://schemas.microsoft.com/office/drawing/2014/main" id="{3C8068FE-97F3-47A5-B7B3-9085102966E2}"/>
              </a:ext>
            </a:extLst>
          </p:cNvPr>
          <p:cNvSpPr/>
          <p:nvPr/>
        </p:nvSpPr>
        <p:spPr bwMode="auto">
          <a:xfrm flipH="1">
            <a:off x="1632342" y="5675287"/>
            <a:ext cx="5334324" cy="1850080"/>
          </a:xfrm>
          <a:prstGeom prst="accentCallout1">
            <a:avLst>
              <a:gd name="adj1" fmla="val 25732"/>
              <a:gd name="adj2" fmla="val -10115"/>
              <a:gd name="adj3" fmla="val 57719"/>
              <a:gd name="adj4" fmla="val -55943"/>
            </a:avLst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b="1" u="sng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Share apps like documents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Share your app with 3 clicks and an email address. It’s pushed to mobile devices in seconds</a:t>
            </a:r>
          </a:p>
          <a:p>
            <a:pPr algn="r"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  <a:p>
            <a:pPr algn="r"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Callout: Line with Accent Bar 13">
            <a:extLst>
              <a:ext uri="{FF2B5EF4-FFF2-40B4-BE49-F238E27FC236}">
                <a16:creationId xmlns:a16="http://schemas.microsoft.com/office/drawing/2014/main" id="{7219AD9A-6B3B-4482-BC50-64DAB62900CE}"/>
              </a:ext>
            </a:extLst>
          </p:cNvPr>
          <p:cNvSpPr/>
          <p:nvPr/>
        </p:nvSpPr>
        <p:spPr bwMode="auto">
          <a:xfrm flipH="1">
            <a:off x="1632342" y="8072809"/>
            <a:ext cx="5334324" cy="1850080"/>
          </a:xfrm>
          <a:prstGeom prst="accentCallout1">
            <a:avLst>
              <a:gd name="adj1" fmla="val 56664"/>
              <a:gd name="adj2" fmla="val -10115"/>
              <a:gd name="adj3" fmla="val 12574"/>
              <a:gd name="adj4" fmla="val -56511"/>
            </a:avLst>
          </a:prstGeom>
          <a:noFill/>
          <a:ln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b="1" u="sng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Seamless integration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Directly integrated with Power Automate, Power BI, Microsoft Teams, Office 365, Dynamics 365 &amp; Azure</a:t>
            </a:r>
          </a:p>
          <a:p>
            <a:pPr algn="r"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  <a:p>
            <a:pPr algn="r"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Callout: Line with Accent Bar 14">
            <a:extLst>
              <a:ext uri="{FF2B5EF4-FFF2-40B4-BE49-F238E27FC236}">
                <a16:creationId xmlns:a16="http://schemas.microsoft.com/office/drawing/2014/main" id="{3E48A0E5-6340-4DAA-9900-63D94F2A1163}"/>
              </a:ext>
            </a:extLst>
          </p:cNvPr>
          <p:cNvSpPr/>
          <p:nvPr/>
        </p:nvSpPr>
        <p:spPr bwMode="auto">
          <a:xfrm flipH="1">
            <a:off x="1632344" y="10530007"/>
            <a:ext cx="5334324" cy="1858096"/>
          </a:xfrm>
          <a:prstGeom prst="accentCallout1">
            <a:avLst>
              <a:gd name="adj1" fmla="val 60808"/>
              <a:gd name="adj2" fmla="val -10115"/>
              <a:gd name="adj3" fmla="val 12574"/>
              <a:gd name="adj4" fmla="val -56511"/>
            </a:avLst>
          </a:prstGeom>
          <a:noFill/>
          <a:ln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b="1" u="sng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Extensibility model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No limits. Get a pro-dev to build you a control or connector if you need something custom</a:t>
            </a:r>
          </a:p>
          <a:p>
            <a:pPr algn="r"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  <a:p>
            <a:pPr algn="r"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allout: Line with Accent Bar 15">
            <a:extLst>
              <a:ext uri="{FF2B5EF4-FFF2-40B4-BE49-F238E27FC236}">
                <a16:creationId xmlns:a16="http://schemas.microsoft.com/office/drawing/2014/main" id="{21B963A7-2E1A-472F-9E5B-10DED8812738}"/>
              </a:ext>
            </a:extLst>
          </p:cNvPr>
          <p:cNvSpPr/>
          <p:nvPr/>
        </p:nvSpPr>
        <p:spPr bwMode="auto">
          <a:xfrm>
            <a:off x="17412811" y="2638995"/>
            <a:ext cx="5334324" cy="2051310"/>
          </a:xfrm>
          <a:prstGeom prst="accentCallout1">
            <a:avLst>
              <a:gd name="adj1" fmla="val 25732"/>
              <a:gd name="adj2" fmla="val -10115"/>
              <a:gd name="adj3" fmla="val 75239"/>
              <a:gd name="adj4" fmla="val -56241"/>
            </a:avLst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b="1" u="sng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WYSIWYG design experience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PowerPoint like pixel perfect drag and drop design experience. Start from a template, app is running with live data as you build it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allout: Line with Accent Bar 16">
            <a:extLst>
              <a:ext uri="{FF2B5EF4-FFF2-40B4-BE49-F238E27FC236}">
                <a16:creationId xmlns:a16="http://schemas.microsoft.com/office/drawing/2014/main" id="{69E5FA8B-3B36-4E2F-B1C0-7513794E6437}"/>
              </a:ext>
            </a:extLst>
          </p:cNvPr>
          <p:cNvSpPr/>
          <p:nvPr/>
        </p:nvSpPr>
        <p:spPr bwMode="auto">
          <a:xfrm>
            <a:off x="17393573" y="5040404"/>
            <a:ext cx="5135242" cy="1988952"/>
          </a:xfrm>
          <a:prstGeom prst="accentCallout1">
            <a:avLst>
              <a:gd name="adj1" fmla="val 25732"/>
              <a:gd name="adj2" fmla="val -10115"/>
              <a:gd name="adj3" fmla="val 53791"/>
              <a:gd name="adj4" fmla="val -57878"/>
            </a:avLst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b="1" u="sng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Data connectivity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Connect to hundreds of services and apps with built-in connectors. Over 500+ connectors available.</a:t>
            </a:r>
          </a:p>
        </p:txBody>
      </p:sp>
      <p:sp>
        <p:nvSpPr>
          <p:cNvPr id="18" name="Callout: Line with Accent Bar 17">
            <a:extLst>
              <a:ext uri="{FF2B5EF4-FFF2-40B4-BE49-F238E27FC236}">
                <a16:creationId xmlns:a16="http://schemas.microsoft.com/office/drawing/2014/main" id="{D11B8BDE-2BA4-4717-B942-7639FD8BC951}"/>
              </a:ext>
            </a:extLst>
          </p:cNvPr>
          <p:cNvSpPr/>
          <p:nvPr/>
        </p:nvSpPr>
        <p:spPr bwMode="auto">
          <a:xfrm>
            <a:off x="17374726" y="7468824"/>
            <a:ext cx="4970049" cy="2119582"/>
          </a:xfrm>
          <a:prstGeom prst="accentCallout1">
            <a:avLst>
              <a:gd name="adj1" fmla="val 60334"/>
              <a:gd name="adj2" fmla="val -10115"/>
              <a:gd name="adj3" fmla="val 43322"/>
              <a:gd name="adj4" fmla="val -59986"/>
            </a:avLst>
          </a:prstGeom>
          <a:noFill/>
          <a:ln>
            <a:solidFill>
              <a:srgbClr val="35B5C9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b="1" u="sng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Built-in data platform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Use Dataverse </a:t>
            </a:r>
            <a:b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</a:b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to store app data in a standardized Common Data Model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Callout: Line with Accent Bar 18">
            <a:extLst>
              <a:ext uri="{FF2B5EF4-FFF2-40B4-BE49-F238E27FC236}">
                <a16:creationId xmlns:a16="http://schemas.microsoft.com/office/drawing/2014/main" id="{F6CA9EBA-6E7F-41D9-937F-51CBB0EACF74}"/>
              </a:ext>
            </a:extLst>
          </p:cNvPr>
          <p:cNvSpPr/>
          <p:nvPr/>
        </p:nvSpPr>
        <p:spPr bwMode="auto">
          <a:xfrm>
            <a:off x="17412616" y="9960495"/>
            <a:ext cx="5334324" cy="2119582"/>
          </a:xfrm>
          <a:prstGeom prst="accentCallout1">
            <a:avLst>
              <a:gd name="adj1" fmla="val 78545"/>
              <a:gd name="adj2" fmla="val -10115"/>
              <a:gd name="adj3" fmla="val 20909"/>
              <a:gd name="adj4" fmla="val -55736"/>
            </a:avLst>
          </a:prstGeom>
          <a:noFill/>
          <a:ln>
            <a:solidFill>
              <a:srgbClr val="35B5C9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b="1" u="sng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App logic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If you can understand formulas in Excel, you can add logic to your Power App. 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bg2"/>
                </a:solidFill>
                <a:latin typeface="Segoe UI"/>
                <a:ea typeface="Segoe UI" pitchFamily="34" charset="0"/>
                <a:cs typeface="Segoe UI" pitchFamily="34" charset="0"/>
              </a:rPr>
              <a:t>Leverage AI Builder to democratize AI in your org</a:t>
            </a: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  <a:p>
            <a:pPr defTabSz="1864120" fontAlgn="base">
              <a:spcBef>
                <a:spcPct val="0"/>
              </a:spcBef>
              <a:spcAft>
                <a:spcPct val="0"/>
              </a:spcAft>
            </a:pPr>
            <a:endParaRPr lang="en-US" sz="2799" dirty="0">
              <a:solidFill>
                <a:schemeClr val="bg2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" name="Picture 19" descr="Power Apps icon">
            <a:extLst>
              <a:ext uri="{FF2B5EF4-FFF2-40B4-BE49-F238E27FC236}">
                <a16:creationId xmlns:a16="http://schemas.microsoft.com/office/drawing/2014/main" id="{10AC25AD-1A3F-4130-AF8C-250967E1D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1056" y="899021"/>
            <a:ext cx="1499225" cy="14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ckground pattern, rectangle&#10;&#10;Description automatically generated">
            <a:extLst>
              <a:ext uri="{FF2B5EF4-FFF2-40B4-BE49-F238E27FC236}">
                <a16:creationId xmlns:a16="http://schemas.microsoft.com/office/drawing/2014/main" id="{AFD4A6DF-E69A-4DAE-A79B-E90C4BB97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5" y="-147567"/>
            <a:ext cx="24646340" cy="1386356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F11F224A-DB7F-43C9-A5ED-EC88735EFEB0}"/>
              </a:ext>
            </a:extLst>
          </p:cNvPr>
          <p:cNvSpPr txBox="1">
            <a:spLocks/>
          </p:cNvSpPr>
          <p:nvPr/>
        </p:nvSpPr>
        <p:spPr>
          <a:xfrm>
            <a:off x="694712" y="428649"/>
            <a:ext cx="14946313" cy="1443037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-100" dirty="0">
                <a:solidFill>
                  <a:schemeClr val="bg2"/>
                </a:solidFill>
              </a:rPr>
              <a:t>Canvas App Flavors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C0C4177-1894-4A8D-8F5B-3B61FDE5BCDA}"/>
              </a:ext>
            </a:extLst>
          </p:cNvPr>
          <p:cNvSpPr txBox="1">
            <a:spLocks/>
          </p:cNvSpPr>
          <p:nvPr/>
        </p:nvSpPr>
        <p:spPr>
          <a:xfrm>
            <a:off x="5557091" y="7778485"/>
            <a:ext cx="7038372" cy="5634623"/>
          </a:xfrm>
          <a:prstGeom prst="rect">
            <a:avLst/>
          </a:prstGeom>
        </p:spPr>
        <p:txBody>
          <a:bodyPr vert="horz" wrap="square" lIns="292492" tIns="182806" rIns="292492" bIns="182806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599" u="sng" dirty="0">
                <a:solidFill>
                  <a:schemeClr val="bg2"/>
                </a:solidFill>
                <a:latin typeface="+mn-lt"/>
                <a:cs typeface="+mn-cs"/>
              </a:rPr>
              <a:t>SharePoint customized list forms via Power Apps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No more InfoPath please!!!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Customize list/library forms.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Connect to other lists &amp; data sources.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Not Responsive.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grpSp>
        <p:nvGrpSpPr>
          <p:cNvPr id="34" name="Group 26">
            <a:extLst>
              <a:ext uri="{FF2B5EF4-FFF2-40B4-BE49-F238E27FC236}">
                <a16:creationId xmlns:a16="http://schemas.microsoft.com/office/drawing/2014/main" id="{C446D5FC-F110-414E-9776-ADF47B5AA840}"/>
              </a:ext>
            </a:extLst>
          </p:cNvPr>
          <p:cNvGrpSpPr/>
          <p:nvPr/>
        </p:nvGrpSpPr>
        <p:grpSpPr>
          <a:xfrm>
            <a:off x="347697" y="2212944"/>
            <a:ext cx="5413418" cy="3627644"/>
            <a:chOff x="608852" y="-234538"/>
            <a:chExt cx="10020300" cy="6553200"/>
          </a:xfrm>
        </p:grpSpPr>
        <p:pic>
          <p:nvPicPr>
            <p:cNvPr id="35" name="Picture 28">
              <a:extLst>
                <a:ext uri="{FF2B5EF4-FFF2-40B4-BE49-F238E27FC236}">
                  <a16:creationId xmlns:a16="http://schemas.microsoft.com/office/drawing/2014/main" id="{C10AEC3C-44F0-4786-9280-69E7B66F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52" y="-234538"/>
              <a:ext cx="10020300" cy="6553200"/>
            </a:xfrm>
            <a:prstGeom prst="rect">
              <a:avLst/>
            </a:prstGeom>
            <a:effectLst>
              <a:glow rad="508000">
                <a:schemeClr val="bg1">
                  <a:alpha val="15000"/>
                </a:schemeClr>
              </a:glow>
            </a:effectLst>
          </p:spPr>
        </p:pic>
        <p:pic>
          <p:nvPicPr>
            <p:cNvPr id="36" name="Picture 29" descr="Screen Clipping">
              <a:extLst>
                <a:ext uri="{FF2B5EF4-FFF2-40B4-BE49-F238E27FC236}">
                  <a16:creationId xmlns:a16="http://schemas.microsoft.com/office/drawing/2014/main" id="{2B44174C-F672-41D2-A560-64027F38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543" y="667093"/>
              <a:ext cx="8148918" cy="4749939"/>
            </a:xfrm>
            <a:prstGeom prst="rect">
              <a:avLst/>
            </a:prstGeom>
          </p:spPr>
        </p:pic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50D059D6-3415-4A0B-8142-72E6804083DF}"/>
              </a:ext>
            </a:extLst>
          </p:cNvPr>
          <p:cNvGrpSpPr/>
          <p:nvPr/>
        </p:nvGrpSpPr>
        <p:grpSpPr>
          <a:xfrm>
            <a:off x="3533814" y="2138422"/>
            <a:ext cx="2079519" cy="5106730"/>
            <a:chOff x="1413562" y="1294774"/>
            <a:chExt cx="2712341" cy="5298653"/>
          </a:xfrm>
        </p:grpSpPr>
        <p:pic>
          <p:nvPicPr>
            <p:cNvPr id="38" name="Picture 31" descr="A close up of a piece of paper&#10;&#10;Description generated with high confidence">
              <a:extLst>
                <a:ext uri="{FF2B5EF4-FFF2-40B4-BE49-F238E27FC236}">
                  <a16:creationId xmlns:a16="http://schemas.microsoft.com/office/drawing/2014/main" id="{11476F12-F70F-46F2-B7C8-42822F11B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4062" y="2087524"/>
              <a:ext cx="2118732" cy="3766921"/>
            </a:xfrm>
            <a:prstGeom prst="rect">
              <a:avLst/>
            </a:prstGeom>
          </p:spPr>
        </p:pic>
        <p:pic>
          <p:nvPicPr>
            <p:cNvPr id="39" name="Picture 32">
              <a:extLst>
                <a:ext uri="{FF2B5EF4-FFF2-40B4-BE49-F238E27FC236}">
                  <a16:creationId xmlns:a16="http://schemas.microsoft.com/office/drawing/2014/main" id="{4981BF78-3240-4F6E-953E-A9F5C72AC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562" y="1294774"/>
              <a:ext cx="2712341" cy="529865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8CCE4B7B-769C-4A92-9E7F-B64C168092EC}"/>
              </a:ext>
            </a:extLst>
          </p:cNvPr>
          <p:cNvSpPr txBox="1">
            <a:spLocks/>
          </p:cNvSpPr>
          <p:nvPr/>
        </p:nvSpPr>
        <p:spPr>
          <a:xfrm>
            <a:off x="387222" y="7927160"/>
            <a:ext cx="5249906" cy="4545872"/>
          </a:xfrm>
          <a:prstGeom prst="rect">
            <a:avLst/>
          </a:prstGeom>
        </p:spPr>
        <p:txBody>
          <a:bodyPr/>
          <a:lstStyle>
            <a:lvl1pPr marL="0" marR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1" dirty="0" smtClean="0">
                <a:solidFill>
                  <a:srgbClr val="00529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29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1828277">
              <a:defRPr/>
            </a:pPr>
            <a:r>
              <a:rPr lang="en-US" sz="3599" b="0" u="sng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Standalone Canvas Apps</a:t>
            </a:r>
          </a:p>
          <a:p>
            <a:pPr defTabSz="1828277">
              <a:defRPr/>
            </a:pPr>
            <a:endParaRPr lang="en-US" sz="3199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r>
              <a:rPr lang="en-US" sz="3199" b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Power Apps Mobile App.</a:t>
            </a: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endParaRPr lang="en-US" sz="3199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r>
              <a:rPr lang="en-US" sz="3199" b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Build Responsive Apps using containers.</a:t>
            </a: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endParaRPr lang="en-US" sz="3199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r>
              <a:rPr lang="en-US" sz="3199" b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make.powerapps.com</a:t>
            </a: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endParaRPr lang="en-US" sz="3199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marL="457200" indent="-457200" defTabSz="1828277">
              <a:buFont typeface="Arial" panose="020B0604020202020204" pitchFamily="34" charset="0"/>
              <a:buChar char="•"/>
              <a:defRPr/>
            </a:pPr>
            <a:r>
              <a:rPr lang="en-US" sz="3199" b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License is based upon connectors used.</a:t>
            </a:r>
          </a:p>
          <a:p>
            <a:pPr defTabSz="1828277">
              <a:defRPr/>
            </a:pPr>
            <a:endParaRPr lang="en-US" sz="3199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6EF4BC30-E3CB-408A-A855-13E7E1D417F8}"/>
              </a:ext>
            </a:extLst>
          </p:cNvPr>
          <p:cNvSpPr txBox="1">
            <a:spLocks/>
          </p:cNvSpPr>
          <p:nvPr/>
        </p:nvSpPr>
        <p:spPr>
          <a:xfrm>
            <a:off x="18779857" y="7834858"/>
            <a:ext cx="5542884" cy="4754313"/>
          </a:xfrm>
          <a:prstGeom prst="rect">
            <a:avLst/>
          </a:prstGeom>
        </p:spPr>
        <p:txBody>
          <a:bodyPr vert="horz" wrap="square" lIns="292492" tIns="182806" rIns="292492" bIns="182806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599" u="sng" dirty="0">
                <a:solidFill>
                  <a:schemeClr val="bg2"/>
                </a:solidFill>
                <a:latin typeface="+mn-lt"/>
                <a:cs typeface="+mn-cs"/>
              </a:rPr>
              <a:t>Power BI Connected Apps</a:t>
            </a:r>
          </a:p>
          <a:p>
            <a:pPr algn="ctr" fontAlgn="base">
              <a:spcAft>
                <a:spcPct val="0"/>
              </a:spcAft>
              <a:defRPr/>
            </a:pPr>
            <a:endParaRPr lang="en-US" sz="3599" u="sng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App gets data from Power BI data set.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App can refresh Power BI Visuals (Direct Query)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App license needed (based on connector).</a:t>
            </a:r>
          </a:p>
          <a:p>
            <a:pPr algn="ctr" fontAlgn="base">
              <a:spcAft>
                <a:spcPct val="0"/>
              </a:spcAft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94C9CDE7-0240-4581-B2AB-F6882B1AF640}"/>
              </a:ext>
            </a:extLst>
          </p:cNvPr>
          <p:cNvSpPr txBox="1">
            <a:spLocks/>
          </p:cNvSpPr>
          <p:nvPr/>
        </p:nvSpPr>
        <p:spPr>
          <a:xfrm>
            <a:off x="12101831" y="7822939"/>
            <a:ext cx="6896166" cy="4754313"/>
          </a:xfrm>
          <a:prstGeom prst="rect">
            <a:avLst/>
          </a:prstGeom>
        </p:spPr>
        <p:txBody>
          <a:bodyPr vert="horz" wrap="square" lIns="292492" tIns="182806" rIns="292492" bIns="182806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599" u="sng" dirty="0">
                <a:solidFill>
                  <a:schemeClr val="bg2"/>
                </a:solidFill>
                <a:latin typeface="+mn-lt"/>
                <a:cs typeface="+mn-cs"/>
              </a:rPr>
              <a:t>Dataverse for Teams Apps</a:t>
            </a:r>
          </a:p>
          <a:p>
            <a:pPr algn="ctr" fontAlgn="base">
              <a:spcAft>
                <a:spcPct val="0"/>
              </a:spcAft>
              <a:defRPr/>
            </a:pPr>
            <a:endParaRPr lang="en-US" sz="3599" u="sng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Runs in Teams context only.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Built in Teams.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Dataverse for Teams standard feature (2GB database limit).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schemeClr val="bg2"/>
                </a:solidFill>
                <a:latin typeface="+mn-lt"/>
                <a:cs typeface="+mn-cs"/>
              </a:rPr>
              <a:t>Build Responsive Apps using containers.</a:t>
            </a:r>
          </a:p>
          <a:p>
            <a:pPr marL="457200" indent="-4572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  <a:p>
            <a:pPr algn="ctr" fontAlgn="base">
              <a:spcAft>
                <a:spcPct val="0"/>
              </a:spcAft>
              <a:defRPr/>
            </a:pPr>
            <a:endParaRPr lang="en-US" sz="3199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F0B0D-D30C-42D8-837C-3E14CCBE7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9568" y="1851385"/>
            <a:ext cx="5413419" cy="302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68300-2E1A-417E-AF6E-9734313B7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1872" y="4319394"/>
            <a:ext cx="5981237" cy="317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846C1-4082-4F61-90B9-4F35F5438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9563" y="2017007"/>
            <a:ext cx="5982926" cy="3578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74AFA-61B3-4B20-9AF1-3F440730D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35260" y="5009424"/>
            <a:ext cx="5211531" cy="2684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48AE04-E4B1-445C-B50B-44CF3C6463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84991" y="1588396"/>
            <a:ext cx="4932617" cy="3753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BEF4D8-17C8-4B0E-856B-57E5F6E275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97997" y="4840068"/>
            <a:ext cx="5106604" cy="28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  <p:bldP spid="42" grpId="0"/>
      <p:bldP spid="44" grpId="0"/>
    </p:bldLst>
  </p:timing>
</p:sld>
</file>

<file path=ppt/theme/theme1.xml><?xml version="1.0" encoding="utf-8"?>
<a:theme xmlns:a="http://schemas.openxmlformats.org/drawingml/2006/main" name="CAT 2020 TEMPLATE">
  <a:themeElements>
    <a:clrScheme name="SRWS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D5CC5"/>
      </a:accent1>
      <a:accent2>
        <a:srgbClr val="16A2F7"/>
      </a:accent2>
      <a:accent3>
        <a:srgbClr val="FFA82E"/>
      </a:accent3>
      <a:accent4>
        <a:srgbClr val="01B580"/>
      </a:accent4>
      <a:accent5>
        <a:srgbClr val="ED5830"/>
      </a:accent5>
      <a:accent6>
        <a:srgbClr val="A159BB"/>
      </a:accent6>
      <a:hlink>
        <a:srgbClr val="33C1DD"/>
      </a:hlink>
      <a:folHlink>
        <a:srgbClr val="A259BC"/>
      </a:folHlink>
    </a:clrScheme>
    <a:fontScheme name="Segoe UI-Segoe UI">
      <a:majorFont>
        <a:latin typeface="Segoe UI Bold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Segoe UI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TSRWS ppt template1.potx  -  Read-Only" id="{46D561A7-E75E-437D-9500-C0AEDFAA2A9C}" vid="{92B1E21E-E575-4F72-8331-F68B5524E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dfada46c-fdb3-4892-8772-38ad084dbe2f" ContentTypeId="0x0101000CBCE18C246ECC4FA8D4D3793C28E2D003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owOnLandingPage xmlns="7af4790e-3836-40de-b2eb-693adb7ea023">false</ShowOnLandingPage>
    <j10b8a5da64946f8998389234b93e4ad xmlns="7af4790e-3836-40de-b2eb-693adb7ea023">
      <Terms xmlns="http://schemas.microsoft.com/office/infopath/2007/PartnerControls"/>
    </j10b8a5da64946f8998389234b93e4ad>
    <h639a0f86ab045b9ae1113b934ebd558 xmlns="7af4790e-3836-40de-b2eb-693adb7ea023">
      <Terms xmlns="http://schemas.microsoft.com/office/infopath/2007/PartnerControls"/>
    </h639a0f86ab045b9ae1113b934ebd558>
    <TaxCatchAll xmlns="7af4790e-3836-40de-b2eb-693adb7ea023"/>
    <od95119b23814e479bde6fd2e13345b5 xmlns="7af4790e-3836-40de-b2eb-693adb7ea023">
      <Terms xmlns="http://schemas.microsoft.com/office/infopath/2007/PartnerControls"/>
    </od95119b23814e479bde6fd2e13345b5>
    <Order1 xmlns="7af4790e-3836-40de-b2eb-693adb7ea023" xsi:nil="true"/>
    <f1d0c0ad04d44778bffe9d9eef1e5748 xmlns="7af4790e-3836-40de-b2eb-693adb7ea023">
      <Terms xmlns="http://schemas.microsoft.com/office/infopath/2007/PartnerControls"/>
    </f1d0c0ad04d44778bffe9d9eef1e5748>
    <gaa578c12c324c5cafa60769a633f398 xmlns="7af4790e-3836-40de-b2eb-693adb7ea023">
      <Terms xmlns="http://schemas.microsoft.com/office/infopath/2007/PartnerControls"/>
    </gaa578c12c324c5cafa60769a633f398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arketing Document" ma:contentTypeID="0x0101000CBCE18C246ECC4FA8D4D3793C28E2D0030058026957010B374F98A046403B65D032" ma:contentTypeVersion="4" ma:contentTypeDescription="" ma:contentTypeScope="" ma:versionID="5a85970bbcf2be0ab4c2f7a66c9bc136">
  <xsd:schema xmlns:xsd="http://www.w3.org/2001/XMLSchema" xmlns:xs="http://www.w3.org/2001/XMLSchema" xmlns:p="http://schemas.microsoft.com/office/2006/metadata/properties" xmlns:ns2="7af4790e-3836-40de-b2eb-693adb7ea023" targetNamespace="http://schemas.microsoft.com/office/2006/metadata/properties" ma:root="true" ma:fieldsID="36a9daa52b29dbfac05805729e69fc56" ns2:_="">
    <xsd:import namespace="7af4790e-3836-40de-b2eb-693adb7ea023"/>
    <xsd:element name="properties">
      <xsd:complexType>
        <xsd:sequence>
          <xsd:element name="documentManagement">
            <xsd:complexType>
              <xsd:all>
                <xsd:element ref="ns2:ShowOnLandingPage" minOccurs="0"/>
                <xsd:element ref="ns2:Order1" minOccurs="0"/>
                <xsd:element ref="ns2:TaxCatchAll" minOccurs="0"/>
                <xsd:element ref="ns2:TaxCatchAllLabel" minOccurs="0"/>
                <xsd:element ref="ns2:gaa578c12c324c5cafa60769a633f398" minOccurs="0"/>
                <xsd:element ref="ns2:od95119b23814e479bde6fd2e13345b5" minOccurs="0"/>
                <xsd:element ref="ns2:j10b8a5da64946f8998389234b93e4ad" minOccurs="0"/>
                <xsd:element ref="ns2:f1d0c0ad04d44778bffe9d9eef1e5748" minOccurs="0"/>
                <xsd:element ref="ns2:h639a0f86ab045b9ae1113b934ebd55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4790e-3836-40de-b2eb-693adb7ea023" elementFormDefault="qualified">
    <xsd:import namespace="http://schemas.microsoft.com/office/2006/documentManagement/types"/>
    <xsd:import namespace="http://schemas.microsoft.com/office/infopath/2007/PartnerControls"/>
    <xsd:element name="ShowOnLandingPage" ma:index="5" nillable="true" ma:displayName="ShowOnLandingPage" ma:default="0" ma:internalName="ShowOnLandingPage">
      <xsd:simpleType>
        <xsd:restriction base="dms:Boolean"/>
      </xsd:simpleType>
    </xsd:element>
    <xsd:element name="Order1" ma:index="6" nillable="true" ma:displayName="Order" ma:decimals="0" ma:internalName="Order1">
      <xsd:simpleType>
        <xsd:restriction base="dms:Number">
          <xsd:maxInclusive value="30"/>
          <xsd:minInclusive value="0"/>
        </xsd:restriction>
      </xsd:simpleType>
    </xsd:element>
    <xsd:element name="TaxCatchAll" ma:index="7" nillable="true" ma:displayName="Taxonomy Catch All Column" ma:description="" ma:hidden="true" ma:list="{a12dba32-2d56-40df-a5ab-1146daff3ccc}" ma:internalName="TaxCatchAll" ma:showField="CatchAllData" ma:web="42d56330-ad72-491d-8fdd-b9b189bc9e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8" nillable="true" ma:displayName="Taxonomy Catch All Column1" ma:description="" ma:hidden="true" ma:list="{a12dba32-2d56-40df-a5ab-1146daff3ccc}" ma:internalName="TaxCatchAllLabel" ma:readOnly="true" ma:showField="CatchAllDataLabel" ma:web="42d56330-ad72-491d-8fdd-b9b189bc9e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aa578c12c324c5cafa60769a633f398" ma:index="10" nillable="true" ma:taxonomy="true" ma:internalName="gaa578c12c324c5cafa60769a633f398" ma:taxonomyFieldName="DocType" ma:displayName="DocType" ma:default="" ma:fieldId="{0aa578c1-2c32-4c5c-afa6-0769a633f398}" ma:sspId="dfada46c-fdb3-4892-8772-38ad084dbe2f" ma:termSetId="0291fd73-0218-485f-b60d-f9515f52ba7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d95119b23814e479bde6fd2e13345b5" ma:index="12" nillable="true" ma:taxonomy="true" ma:internalName="od95119b23814e479bde6fd2e13345b5" ma:taxonomyFieldName="DocClass" ma:displayName="DocClass" ma:default="" ma:fieldId="{8d95119b-2381-4e47-9bde-6fd2e13345b5}" ma:sspId="dfada46c-fdb3-4892-8772-38ad084dbe2f" ma:termSetId="61b5ccdd-0357-477d-9d7f-78c204ce85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0b8a5da64946f8998389234b93e4ad" ma:index="15" nillable="true" ma:taxonomy="true" ma:internalName="j10b8a5da64946f8998389234b93e4ad" ma:taxonomyFieldName="CatDept" ma:displayName="CatDept" ma:default="" ma:fieldId="{310b8a5d-a649-46f8-9983-89234b93e4ad}" ma:sspId="dfada46c-fdb3-4892-8772-38ad084dbe2f" ma:termSetId="8ed8c9ea-7052-4c1d-a4d7-b9c10bffea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1d0c0ad04d44778bffe9d9eef1e5748" ma:index="20" nillable="true" ma:taxonomy="true" ma:internalName="f1d0c0ad04d44778bffe9d9eef1e5748" ma:taxonomyFieldName="Industry" ma:displayName="Industry" ma:default="" ma:fieldId="{f1d0c0ad-04d4-4778-bffe-9d9eef1e5748}" ma:taxonomyMulti="true" ma:sspId="dfada46c-fdb3-4892-8772-38ad084dbe2f" ma:termSetId="b1adf888-e3f5-499a-b11d-6a264b33355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639a0f86ab045b9ae1113b934ebd558" ma:index="21" nillable="true" ma:taxonomy="true" ma:internalName="h639a0f86ab045b9ae1113b934ebd558" ma:taxonomyFieldName="Offering" ma:displayName="Offering" ma:default="" ma:fieldId="{1639a0f8-6ab0-45b9-ae11-13b934ebd558}" ma:sspId="dfada46c-fdb3-4892-8772-38ad084dbe2f" ma:termSetId="9358eaa6-f807-48a7-8eb0-e6ee36d78b7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C2D118-C61B-4112-933A-2F4381581DD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1F71879-7AEB-4093-8DC6-4ABAAF9A87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7B99BF-BEEE-48CA-8528-A9945421BC79}">
  <ds:schemaRefs>
    <ds:schemaRef ds:uri="http://purl.org/dc/elements/1.1/"/>
    <ds:schemaRef ds:uri="7af4790e-3836-40de-b2eb-693adb7ea023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FEF93478-96AD-4218-A48D-648E33FA7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f4790e-3836-40de-b2eb-693adb7ea0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CATSRWS ppt template1</Template>
  <TotalTime>0</TotalTime>
  <Words>2089</Words>
  <Application>Microsoft Office PowerPoint</Application>
  <PresentationFormat>Custom</PresentationFormat>
  <Paragraphs>368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Courier New</vt:lpstr>
      <vt:lpstr>Lato Light</vt:lpstr>
      <vt:lpstr>Segoe Print</vt:lpstr>
      <vt:lpstr>Segoe UI</vt:lpstr>
      <vt:lpstr>Segoe UI  </vt:lpstr>
      <vt:lpstr>Segoe UI Bold</vt:lpstr>
      <vt:lpstr>Segoe UI Condensed</vt:lpstr>
      <vt:lpstr>Segoe UI Light</vt:lpstr>
      <vt:lpstr>Segoe UI Semibold</vt:lpstr>
      <vt:lpstr>Segoe UI Semilight</vt:lpstr>
      <vt:lpstr>Wingdings</vt:lpstr>
      <vt:lpstr>CAT 2020 TEMPLATE</vt:lpstr>
      <vt:lpstr>Power App Types</vt:lpstr>
      <vt:lpstr>PowerPoint Presentation</vt:lpstr>
      <vt:lpstr>Build apps for web and mobile with Power Apps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– Canvas Apps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– Model-driven Apps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– Portals</vt:lpstr>
      <vt:lpstr>PowerPoint Presentation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Into to Power Apps</dc:title>
  <dc:subject/>
  <dc:creator>Reza Dorrani</dc:creator>
  <cp:keywords/>
  <dc:description/>
  <cp:lastModifiedBy>Admin Reza Dorrani</cp:lastModifiedBy>
  <cp:revision>37</cp:revision>
  <dcterms:created xsi:type="dcterms:W3CDTF">2020-09-09T17:20:41Z</dcterms:created>
  <dcterms:modified xsi:type="dcterms:W3CDTF">2022-02-04T22:47:17Z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12ad69f-4850-464b-9f29-c492bafb7623_Enabled">
    <vt:lpwstr>true</vt:lpwstr>
  </property>
  <property fmtid="{D5CDD505-2E9C-101B-9397-08002B2CF9AE}" pid="3" name="MSIP_Label_d12ad69f-4850-464b-9f29-c492bafb7623_SetDate">
    <vt:lpwstr>2020-07-20T13:05:34Z</vt:lpwstr>
  </property>
  <property fmtid="{D5CDD505-2E9C-101B-9397-08002B2CF9AE}" pid="4" name="MSIP_Label_d12ad69f-4850-464b-9f29-c492bafb7623_Method">
    <vt:lpwstr>Standard</vt:lpwstr>
  </property>
  <property fmtid="{D5CDD505-2E9C-101B-9397-08002B2CF9AE}" pid="5" name="MSIP_Label_d12ad69f-4850-464b-9f29-c492bafb7623_Name">
    <vt:lpwstr>d12ad69f-4850-464b-9f29-c492bafb7623</vt:lpwstr>
  </property>
  <property fmtid="{D5CDD505-2E9C-101B-9397-08002B2CF9AE}" pid="6" name="MSIP_Label_d12ad69f-4850-464b-9f29-c492bafb7623_SiteId">
    <vt:lpwstr>d0659de2-684e-49bd-9b1f-1fd4cd0942d9</vt:lpwstr>
  </property>
  <property fmtid="{D5CDD505-2E9C-101B-9397-08002B2CF9AE}" pid="7" name="MSIP_Label_d12ad69f-4850-464b-9f29-c492bafb7623_ActionId">
    <vt:lpwstr>1d92e44f-1480-4f8f-9c9e-0000a6658efb</vt:lpwstr>
  </property>
  <property fmtid="{D5CDD505-2E9C-101B-9397-08002B2CF9AE}" pid="8" name="MSIP_Label_d12ad69f-4850-464b-9f29-c492bafb7623_ContentBits">
    <vt:lpwstr>0</vt:lpwstr>
  </property>
  <property fmtid="{D5CDD505-2E9C-101B-9397-08002B2CF9AE}" pid="9" name="ContentTypeId">
    <vt:lpwstr>0x0101000CBCE18C246ECC4FA8D4D3793C28E2D0030058026957010B374F98A046403B65D032</vt:lpwstr>
  </property>
</Properties>
</file>